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4" r:id="rId2"/>
  </p:sldMasterIdLst>
  <p:notesMasterIdLst>
    <p:notesMasterId r:id="rId13"/>
  </p:notesMasterIdLst>
  <p:sldIdLst>
    <p:sldId id="264" r:id="rId3"/>
    <p:sldId id="5998" r:id="rId4"/>
    <p:sldId id="6075" r:id="rId5"/>
    <p:sldId id="6076" r:id="rId6"/>
    <p:sldId id="6079" r:id="rId7"/>
    <p:sldId id="6080" r:id="rId8"/>
    <p:sldId id="6081" r:id="rId9"/>
    <p:sldId id="6082" r:id="rId10"/>
    <p:sldId id="6083" r:id="rId11"/>
    <p:sldId id="608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2" autoAdjust="0"/>
    <p:restoredTop sz="94660"/>
  </p:normalViewPr>
  <p:slideViewPr>
    <p:cSldViewPr snapToGrid="0">
      <p:cViewPr varScale="1">
        <p:scale>
          <a:sx n="96" d="100"/>
          <a:sy n="96" d="100"/>
        </p:scale>
        <p:origin x="7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DA30C-B1CF-4E21-8FC8-156480EF292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BFEEDD-D153-449F-A129-D892A1A6F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800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700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8922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34865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099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93424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30521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95962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2106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1470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755533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61709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13524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9949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0698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258614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53359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50096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464901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08758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74295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43090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431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7415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君王就在这里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Worthy Is The King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57200"/>
            <a:ext cx="9144000" cy="535622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聖潔耶穌，你寶座在這裡，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哈利路亞，你榮耀在這裡。</a:t>
            </a:r>
            <a:endParaRPr lang="en-US" altLang="zh-CN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43D51C-BFD9-4B8B-9CBF-0326C1F3C53C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9/9</a:t>
            </a:r>
          </a:p>
        </p:txBody>
      </p:sp>
    </p:spTree>
    <p:extLst>
      <p:ext uri="{BB962C8B-B14F-4D97-AF65-F5344CB8AC3E}">
        <p14:creationId xmlns:p14="http://schemas.microsoft.com/office/powerpoint/2010/main" val="1183126712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57200"/>
            <a:ext cx="9144000" cy="535622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聖潔耶穌，你寶座在這裡，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哈利路亞，你榮耀在這裡。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聖潔耶穌，你寶座在這裡，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哈利路亞，你榮耀在這裡。</a:t>
            </a:r>
            <a:endParaRPr lang="en-US" altLang="zh-CN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554A0D-1BC4-4A1D-A8C2-1F28444C6A54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1/9</a:t>
            </a:r>
          </a:p>
        </p:txBody>
      </p:sp>
    </p:spTree>
    <p:extLst>
      <p:ext uri="{BB962C8B-B14F-4D97-AF65-F5344CB8AC3E}">
        <p14:creationId xmlns:p14="http://schemas.microsoft.com/office/powerpoint/2010/main" val="24668084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57200"/>
            <a:ext cx="9144000" cy="535622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君王就在這裡，我們歡然獻祭，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擁戴你為王，榮耀都歸於你，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君王就在這裡，大能彰顯這地，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和散那歸於至高神主耶穌。</a:t>
            </a:r>
            <a:endParaRPr lang="en-US" altLang="zh-CN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FBD35B-D944-4876-9731-8498DDDC8836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2/9</a:t>
            </a:r>
          </a:p>
        </p:txBody>
      </p:sp>
    </p:spTree>
    <p:extLst>
      <p:ext uri="{BB962C8B-B14F-4D97-AF65-F5344CB8AC3E}">
        <p14:creationId xmlns:p14="http://schemas.microsoft.com/office/powerpoint/2010/main" val="215209892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57200"/>
            <a:ext cx="9144000" cy="535622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聖潔耶穌，你寶座在這裡，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哈利路亞，你榮耀在這裡。</a:t>
            </a:r>
            <a:endParaRPr lang="en-US" altLang="zh-CN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2857DB-2ED7-40D8-81EE-16320B6E96BC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3/9</a:t>
            </a:r>
          </a:p>
        </p:txBody>
      </p:sp>
    </p:spTree>
    <p:extLst>
      <p:ext uri="{BB962C8B-B14F-4D97-AF65-F5344CB8AC3E}">
        <p14:creationId xmlns:p14="http://schemas.microsoft.com/office/powerpoint/2010/main" val="45437905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57200"/>
            <a:ext cx="9144000" cy="535622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君王就在這裡，我們歡然獻祭，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擁戴你為王，榮耀都歸於你，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君王就在這裡，大能彰顯這地，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和散那歸於至高神主耶穌。</a:t>
            </a:r>
            <a:endParaRPr lang="en-US" altLang="zh-CN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2857DB-2ED7-40D8-81EE-16320B6E96BC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4/9</a:t>
            </a:r>
          </a:p>
        </p:txBody>
      </p:sp>
    </p:spTree>
    <p:extLst>
      <p:ext uri="{BB962C8B-B14F-4D97-AF65-F5344CB8AC3E}">
        <p14:creationId xmlns:p14="http://schemas.microsoft.com/office/powerpoint/2010/main" val="402862334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57200"/>
            <a:ext cx="9144000" cy="535622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君王就在這裡，我們歡然獻祭，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擁戴你為王，榮耀都歸於你，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君王就在這裡，大能彰顯這地，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和散那歸於至高神主耶穌。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2857DB-2ED7-40D8-81EE-16320B6E96BC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5/9</a:t>
            </a:r>
          </a:p>
        </p:txBody>
      </p:sp>
    </p:spTree>
    <p:extLst>
      <p:ext uri="{BB962C8B-B14F-4D97-AF65-F5344CB8AC3E}">
        <p14:creationId xmlns:p14="http://schemas.microsoft.com/office/powerpoint/2010/main" val="218785133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57200"/>
            <a:ext cx="9144000" cy="535622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更多更多來高舉你的名，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更多更多來呼喊你的名，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更多更多來承認你是主，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直到那日，我再見你的面。</a:t>
            </a:r>
            <a:endParaRPr lang="en-US" altLang="zh-CN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43D51C-BFD9-4B8B-9CBF-0326C1F3C53C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6/9</a:t>
            </a:r>
          </a:p>
        </p:txBody>
      </p:sp>
    </p:spTree>
    <p:extLst>
      <p:ext uri="{BB962C8B-B14F-4D97-AF65-F5344CB8AC3E}">
        <p14:creationId xmlns:p14="http://schemas.microsoft.com/office/powerpoint/2010/main" val="4265027147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57200"/>
            <a:ext cx="9144000" cy="535622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更多更多來高舉你的名，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更多更多來呼喊你的名，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更多更多來承認你是主，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直到那日，我再見你的面。</a:t>
            </a:r>
            <a:endParaRPr lang="en-US" altLang="zh-CN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43D51C-BFD9-4B8B-9CBF-0326C1F3C53C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7/9</a:t>
            </a:r>
          </a:p>
        </p:txBody>
      </p:sp>
    </p:spTree>
    <p:extLst>
      <p:ext uri="{BB962C8B-B14F-4D97-AF65-F5344CB8AC3E}">
        <p14:creationId xmlns:p14="http://schemas.microsoft.com/office/powerpoint/2010/main" val="421379985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57200"/>
            <a:ext cx="9144000" cy="535622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君王就在這裡，我們歡然獻祭，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擁戴你為王，榮耀都歸於你，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君王就在這裡，大能彰顯這地，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和散那歸於至高神主耶穌。</a:t>
            </a:r>
            <a:endParaRPr lang="en-US" altLang="zh-CN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43D51C-BFD9-4B8B-9CBF-0326C1F3C53C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8/9</a:t>
            </a:r>
          </a:p>
        </p:txBody>
      </p:sp>
    </p:spTree>
    <p:extLst>
      <p:ext uri="{BB962C8B-B14F-4D97-AF65-F5344CB8AC3E}">
        <p14:creationId xmlns:p14="http://schemas.microsoft.com/office/powerpoint/2010/main" val="283580691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363</Words>
  <Application>Microsoft Office PowerPoint</Application>
  <PresentationFormat>Widescreen</PresentationFormat>
  <Paragraphs>28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DFPBiaoKaiW5-HPinIn1NUU</vt:lpstr>
      <vt:lpstr>黑体</vt:lpstr>
      <vt:lpstr>Arial</vt:lpstr>
      <vt:lpstr>Calibri</vt:lpstr>
      <vt:lpstr>5_Office Theme</vt:lpstr>
      <vt:lpstr>Theme92</vt:lpstr>
      <vt:lpstr>PowerPoint Presentation</vt:lpstr>
      <vt:lpstr>聖潔耶穌，你寶座在這裡， 哈利路亞，你榮耀在這裡。 聖潔耶穌，你寶座在這裡， 哈利路亞，你榮耀在這裡。</vt:lpstr>
      <vt:lpstr>君王就在這裡，我們歡然獻祭， 擁戴你為王，榮耀都歸於你， 君王就在這裡，大能彰顯這地， 和散那歸於至高神主耶穌。</vt:lpstr>
      <vt:lpstr>聖潔耶穌，你寶座在這裡， 哈利路亞，你榮耀在這裡。</vt:lpstr>
      <vt:lpstr>君王就在這裡，我們歡然獻祭， 擁戴你為王，榮耀都歸於你， 君王就在這裡，大能彰顯這地， 和散那歸於至高神主耶穌。</vt:lpstr>
      <vt:lpstr>君王就在這裡，我們歡然獻祭， 擁戴你為王，榮耀都歸於你， 君王就在這裡，大能彰顯這地， 和散那歸於至高神主耶穌。</vt:lpstr>
      <vt:lpstr>更多更多來高舉你的名， 更多更多來呼喊你的名， 更多更多來承認你是主， 直到那日，我再見你的面。</vt:lpstr>
      <vt:lpstr>更多更多來高舉你的名， 更多更多來呼喊你的名， 更多更多來承認你是主， 直到那日，我再見你的面。</vt:lpstr>
      <vt:lpstr>君王就在這裡，我們歡然獻祭， 擁戴你為王，榮耀都歸於你， 君王就在這裡，大能彰顯這地， 和散那歸於至高神主耶穌。</vt:lpstr>
      <vt:lpstr>聖潔耶穌，你寶座在這裡， 哈利路亞，你榮耀在這裡。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Qian</dc:creator>
  <cp:lastModifiedBy>Qian</cp:lastModifiedBy>
  <cp:revision>5</cp:revision>
  <dcterms:created xsi:type="dcterms:W3CDTF">2021-09-01T17:25:33Z</dcterms:created>
  <dcterms:modified xsi:type="dcterms:W3CDTF">2021-09-01T17:34:35Z</dcterms:modified>
</cp:coreProperties>
</file>