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6" r:id="rId2"/>
  </p:sldMasterIdLst>
  <p:notesMasterIdLst>
    <p:notesMasterId r:id="rId7"/>
  </p:notesMasterIdLst>
  <p:sldIdLst>
    <p:sldId id="6521" r:id="rId3"/>
    <p:sldId id="6522" r:id="rId4"/>
    <p:sldId id="6523" r:id="rId5"/>
    <p:sldId id="652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71" autoAdjust="0"/>
    <p:restoredTop sz="94660"/>
  </p:normalViewPr>
  <p:slideViewPr>
    <p:cSldViewPr snapToGrid="0">
      <p:cViewPr varScale="1">
        <p:scale>
          <a:sx n="88" d="100"/>
          <a:sy n="88" d="100"/>
        </p:scale>
        <p:origin x="108" y="5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504B6B-CB2B-4B7C-BA7C-AAE98AFEBB0C}" type="datetimeFigureOut">
              <a:rPr lang="en-US" smtClean="0"/>
              <a:t>5/21/2023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1983C0-EBEE-4C5E-8019-218FA1C07E34}" type="slidenum">
              <a:rPr lang="en-US" smtClean="0"/>
              <a:t>‹#›</a:t>
            </a:fld>
            <a:endParaRPr lang="en-US"/>
          </a:p>
        </p:txBody>
      </p:sp>
    </p:spTree>
    <p:extLst>
      <p:ext uri="{BB962C8B-B14F-4D97-AF65-F5344CB8AC3E}">
        <p14:creationId xmlns:p14="http://schemas.microsoft.com/office/powerpoint/2010/main" val="2919269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CDABE0-FEFD-4A50-AF6C-74C656B9CD5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41269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CDABE0-FEFD-4A50-AF6C-74C656B9CD5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23386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CDABE0-FEFD-4A50-AF6C-74C656B9CD5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23145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3894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pPr lvl="0"/>
            <a:endParaRPr lang="en-US" noProof="0"/>
          </a:p>
        </p:txBody>
      </p:sp>
      <p:sp>
        <p:nvSpPr>
          <p:cNvPr id="4" name="Text Placeholder 3"/>
          <p:cNvSpPr>
            <a:spLocks noGrp="1"/>
          </p:cNvSpPr>
          <p:nvPr>
            <p:ph type="body" sz="half" idx="2"/>
          </p:nvPr>
        </p:nvSpPr>
        <p:spPr>
          <a:xfrm>
            <a:off x="2389717" y="5367341"/>
            <a:ext cx="7315200" cy="804863"/>
          </a:xfrm>
        </p:spPr>
        <p:txBody>
          <a:bodyPr/>
          <a:lstStyle>
            <a:lvl1pPr marL="0" indent="0">
              <a:buNone/>
              <a:defRPr sz="1400"/>
            </a:lvl1pPr>
            <a:lvl2pPr marL="457167" indent="0">
              <a:buNone/>
              <a:defRPr sz="1200"/>
            </a:lvl2pPr>
            <a:lvl3pPr marL="914332" indent="0">
              <a:buNone/>
              <a:defRPr sz="1000"/>
            </a:lvl3pPr>
            <a:lvl4pPr marL="1371498" indent="0">
              <a:buNone/>
              <a:defRPr sz="900"/>
            </a:lvl4pPr>
            <a:lvl5pPr marL="1828664" indent="0">
              <a:buNone/>
              <a:defRPr sz="900"/>
            </a:lvl5pPr>
            <a:lvl6pPr marL="2285830" indent="0">
              <a:buNone/>
              <a:defRPr sz="900"/>
            </a:lvl6pPr>
            <a:lvl7pPr marL="2742994" indent="0">
              <a:buNone/>
              <a:defRPr sz="900"/>
            </a:lvl7pPr>
            <a:lvl8pPr marL="3200160" indent="0">
              <a:buNone/>
              <a:defRPr sz="900"/>
            </a:lvl8pPr>
            <a:lvl9pPr marL="3657327"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60BF061-6A5D-4273-A2F2-79144F369D52}" type="datetimeFigureOut">
              <a:rPr lang="en-US">
                <a:solidFill>
                  <a:prstClr val="black">
                    <a:tint val="75000"/>
                  </a:prstClr>
                </a:solidFill>
              </a:rPr>
              <a:pPr>
                <a:defRPr/>
              </a:pPr>
              <a:t>5/21/2023</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835785E9-6BCF-46BF-A669-2E4B47A3093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1939317"/>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81BB932-BB5B-4311-9477-F5F4C140DB44}" type="datetimeFigureOut">
              <a:rPr lang="en-US">
                <a:solidFill>
                  <a:prstClr val="black">
                    <a:tint val="75000"/>
                  </a:prstClr>
                </a:solidFill>
              </a:rPr>
              <a:pPr>
                <a:defRPr/>
              </a:pPr>
              <a:t>5/21/2023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C62BE12-F50D-4992-B2BC-600BE8BFB8E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99587233"/>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19C037B-2096-4869-8B91-490CC5865121}" type="datetimeFigureOut">
              <a:rPr lang="en-US">
                <a:solidFill>
                  <a:prstClr val="black">
                    <a:tint val="75000"/>
                  </a:prstClr>
                </a:solidFill>
              </a:rPr>
              <a:pPr>
                <a:defRPr/>
              </a:pPr>
              <a:t>5/21/2023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519EC62-7474-42AE-A7D8-CF4D7804A10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62713238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167" indent="0" algn="ctr">
              <a:buNone/>
              <a:defRPr>
                <a:solidFill>
                  <a:schemeClr val="tx1">
                    <a:tint val="75000"/>
                  </a:schemeClr>
                </a:solidFill>
              </a:defRPr>
            </a:lvl2pPr>
            <a:lvl3pPr marL="914332" indent="0" algn="ctr">
              <a:buNone/>
              <a:defRPr>
                <a:solidFill>
                  <a:schemeClr val="tx1">
                    <a:tint val="75000"/>
                  </a:schemeClr>
                </a:solidFill>
              </a:defRPr>
            </a:lvl3pPr>
            <a:lvl4pPr marL="1371498" indent="0" algn="ctr">
              <a:buNone/>
              <a:defRPr>
                <a:solidFill>
                  <a:schemeClr val="tx1">
                    <a:tint val="75000"/>
                  </a:schemeClr>
                </a:solidFill>
              </a:defRPr>
            </a:lvl4pPr>
            <a:lvl5pPr marL="1828664" indent="0" algn="ctr">
              <a:buNone/>
              <a:defRPr>
                <a:solidFill>
                  <a:schemeClr val="tx1">
                    <a:tint val="75000"/>
                  </a:schemeClr>
                </a:solidFill>
              </a:defRPr>
            </a:lvl5pPr>
            <a:lvl6pPr marL="2285830" indent="0" algn="ctr">
              <a:buNone/>
              <a:defRPr>
                <a:solidFill>
                  <a:schemeClr val="tx1">
                    <a:tint val="75000"/>
                  </a:schemeClr>
                </a:solidFill>
              </a:defRPr>
            </a:lvl6pPr>
            <a:lvl7pPr marL="2742994" indent="0" algn="ctr">
              <a:buNone/>
              <a:defRPr>
                <a:solidFill>
                  <a:schemeClr val="tx1">
                    <a:tint val="75000"/>
                  </a:schemeClr>
                </a:solidFill>
              </a:defRPr>
            </a:lvl7pPr>
            <a:lvl8pPr marL="3200160" indent="0" algn="ctr">
              <a:buNone/>
              <a:defRPr>
                <a:solidFill>
                  <a:schemeClr val="tx1">
                    <a:tint val="75000"/>
                  </a:schemeClr>
                </a:solidFill>
              </a:defRPr>
            </a:lvl8pPr>
            <a:lvl9pPr marL="3657327" indent="0" algn="ctr">
              <a:buNone/>
              <a:defRPr>
                <a:solidFill>
                  <a:schemeClr val="tx1">
                    <a:tint val="75000"/>
                  </a:schemeClr>
                </a:solidFill>
              </a:defRPr>
            </a:lvl9pPr>
          </a:lstStyle>
          <a:p>
            <a:r>
              <a:rPr lang="en-US"/>
              <a:t>Click to edit Master subtitle style</a:t>
            </a:r>
          </a:p>
        </p:txBody>
      </p:sp>
      <p:sp>
        <p:nvSpPr>
          <p:cNvPr id="6" name="Date Placeholder 3"/>
          <p:cNvSpPr>
            <a:spLocks noGrp="1"/>
          </p:cNvSpPr>
          <p:nvPr>
            <p:ph type="dt" sz="half" idx="10"/>
          </p:nvPr>
        </p:nvSpPr>
        <p:spPr/>
        <p:txBody>
          <a:bodyPr/>
          <a:lstStyle>
            <a:lvl1pPr>
              <a:defRPr/>
            </a:lvl1pPr>
          </a:lstStyle>
          <a:p>
            <a:pPr>
              <a:defRPr/>
            </a:pPr>
            <a:fld id="{95EA3DEE-4896-43F4-8F11-6EB6F1BBAA1B}" type="datetimeFigureOut">
              <a:rPr lang="en-US">
                <a:solidFill>
                  <a:prstClr val="black">
                    <a:tint val="75000"/>
                  </a:prstClr>
                </a:solidFill>
              </a:rPr>
              <a:pPr>
                <a:defRPr/>
              </a:pPr>
              <a:t>5/21/2023</a:t>
            </a:fld>
            <a:endParaRPr lang="en-US">
              <a:solidFill>
                <a:prstClr val="black">
                  <a:tint val="75000"/>
                </a:prstClr>
              </a:solidFill>
            </a:endParaRPr>
          </a:p>
        </p:txBody>
      </p:sp>
      <p:sp>
        <p:nvSpPr>
          <p:cNvPr id="7"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8" name="Slide Number Placeholder 5"/>
          <p:cNvSpPr>
            <a:spLocks noGrp="1"/>
          </p:cNvSpPr>
          <p:nvPr>
            <p:ph type="sldNum" sz="quarter" idx="12"/>
          </p:nvPr>
        </p:nvSpPr>
        <p:spPr/>
        <p:txBody>
          <a:bodyPr/>
          <a:lstStyle>
            <a:lvl1pPr>
              <a:defRPr/>
            </a:lvl1pPr>
          </a:lstStyle>
          <a:p>
            <a:pPr>
              <a:defRPr/>
            </a:pPr>
            <a:fld id="{2FF93D42-2FE2-45AD-BBEE-9A41BC47881A}" type="slidenum">
              <a:rPr lang="en-US">
                <a:solidFill>
                  <a:prstClr val="black">
                    <a:tint val="75000"/>
                  </a:prstClr>
                </a:solidFill>
              </a:rPr>
              <a:pPr>
                <a:defRPr/>
              </a:pPr>
              <a:t>‹#›</a:t>
            </a:fld>
            <a:endParaRPr lang="en-US">
              <a:solidFill>
                <a:prstClr val="black">
                  <a:tint val="75000"/>
                </a:prstClr>
              </a:solidFill>
            </a:endParaRPr>
          </a:p>
        </p:txBody>
      </p:sp>
      <p:pic>
        <p:nvPicPr>
          <p:cNvPr id="9" name="Picture 5" descr="bbc logo.png"/>
          <p:cNvPicPr>
            <a:picLocks noChangeAspect="1"/>
          </p:cNvPicPr>
          <p:nvPr userDrawn="1"/>
        </p:nvPicPr>
        <p:blipFill>
          <a:blip r:embed="rId2" cstate="print"/>
          <a:stretch>
            <a:fillRect/>
          </a:stretch>
        </p:blipFill>
        <p:spPr>
          <a:xfrm>
            <a:off x="425176" y="6019805"/>
            <a:ext cx="3537224" cy="600871"/>
          </a:xfrm>
          <a:prstGeom prst="rect">
            <a:avLst/>
          </a:prstGeom>
        </p:spPr>
      </p:pic>
      <p:pic>
        <p:nvPicPr>
          <p:cNvPr id="10" name="Picture 3" descr="C:\Users\Qian\Desktop\中文事工 拷贝.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839200" y="6071076"/>
            <a:ext cx="3048000" cy="6257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519259"/>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22E8CF1-594D-4E3C-A9ED-8613FD8382D2}" type="datetimeFigureOut">
              <a:rPr lang="en-US">
                <a:solidFill>
                  <a:prstClr val="black">
                    <a:tint val="75000"/>
                  </a:prstClr>
                </a:solidFill>
              </a:rPr>
              <a:pPr>
                <a:defRPr/>
              </a:pPr>
              <a:t>5/21/2023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5E24B2E-6804-43A9-A456-BDADCEB4EFA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52628743"/>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167" indent="0">
              <a:buNone/>
              <a:defRPr sz="1800">
                <a:solidFill>
                  <a:schemeClr val="tx1">
                    <a:tint val="75000"/>
                  </a:schemeClr>
                </a:solidFill>
              </a:defRPr>
            </a:lvl2pPr>
            <a:lvl3pPr marL="914332" indent="0">
              <a:buNone/>
              <a:defRPr sz="1600">
                <a:solidFill>
                  <a:schemeClr val="tx1">
                    <a:tint val="75000"/>
                  </a:schemeClr>
                </a:solidFill>
              </a:defRPr>
            </a:lvl3pPr>
            <a:lvl4pPr marL="1371498" indent="0">
              <a:buNone/>
              <a:defRPr sz="1400">
                <a:solidFill>
                  <a:schemeClr val="tx1">
                    <a:tint val="75000"/>
                  </a:schemeClr>
                </a:solidFill>
              </a:defRPr>
            </a:lvl4pPr>
            <a:lvl5pPr marL="1828664" indent="0">
              <a:buNone/>
              <a:defRPr sz="1400">
                <a:solidFill>
                  <a:schemeClr val="tx1">
                    <a:tint val="75000"/>
                  </a:schemeClr>
                </a:solidFill>
              </a:defRPr>
            </a:lvl5pPr>
            <a:lvl6pPr marL="2285830" indent="0">
              <a:buNone/>
              <a:defRPr sz="1400">
                <a:solidFill>
                  <a:schemeClr val="tx1">
                    <a:tint val="75000"/>
                  </a:schemeClr>
                </a:solidFill>
              </a:defRPr>
            </a:lvl6pPr>
            <a:lvl7pPr marL="2742994" indent="0">
              <a:buNone/>
              <a:defRPr sz="1400">
                <a:solidFill>
                  <a:schemeClr val="tx1">
                    <a:tint val="75000"/>
                  </a:schemeClr>
                </a:solidFill>
              </a:defRPr>
            </a:lvl7pPr>
            <a:lvl8pPr marL="3200160" indent="0">
              <a:buNone/>
              <a:defRPr sz="1400">
                <a:solidFill>
                  <a:schemeClr val="tx1">
                    <a:tint val="75000"/>
                  </a:schemeClr>
                </a:solidFill>
              </a:defRPr>
            </a:lvl8pPr>
            <a:lvl9pPr marL="365732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0551B91E-EB49-4F46-A33B-0FEFBDFC9877}" type="datetimeFigureOut">
              <a:rPr lang="en-US">
                <a:solidFill>
                  <a:prstClr val="black">
                    <a:tint val="75000"/>
                  </a:prstClr>
                </a:solidFill>
              </a:rPr>
              <a:pPr>
                <a:defRPr/>
              </a:pPr>
              <a:t>5/21/2023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E1E78BC-28D2-49A4-8ED1-D9B5E765FF8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38293493"/>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EED39FB-9848-44B3-AB45-F191AEEEF786}" type="datetimeFigureOut">
              <a:rPr lang="en-US">
                <a:solidFill>
                  <a:prstClr val="black">
                    <a:tint val="75000"/>
                  </a:prstClr>
                </a:solidFill>
              </a:rPr>
              <a:pPr>
                <a:defRPr/>
              </a:pPr>
              <a:t>5/21/2023</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933C68A2-D1B0-405B-84DA-61D62ECF985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39401857"/>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3"/>
          </a:xfrm>
        </p:spPr>
        <p:txBody>
          <a:bodyPr anchor="b"/>
          <a:lstStyle>
            <a:lvl1pPr marL="0" indent="0">
              <a:buNone/>
              <a:defRPr sz="24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2" y="1535113"/>
            <a:ext cx="5389033" cy="639763"/>
          </a:xfrm>
        </p:spPr>
        <p:txBody>
          <a:bodyPr anchor="b"/>
          <a:lstStyle>
            <a:lvl1pPr marL="0" indent="0">
              <a:buNone/>
              <a:defRPr sz="24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EB269E50-588A-4841-A494-FF009ED9D7E2}" type="datetimeFigureOut">
              <a:rPr lang="en-US">
                <a:solidFill>
                  <a:prstClr val="black">
                    <a:tint val="75000"/>
                  </a:prstClr>
                </a:solidFill>
              </a:rPr>
              <a:pPr>
                <a:defRPr/>
              </a:pPr>
              <a:t>5/21/2023</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74F7E469-687E-4D1B-A2B6-BAC1F424A05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02310391"/>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4CA0AEE-33D6-4FCC-AAF8-0009CE92E8F1}" type="datetimeFigureOut">
              <a:rPr lang="en-US">
                <a:solidFill>
                  <a:prstClr val="black">
                    <a:tint val="75000"/>
                  </a:prstClr>
                </a:solidFill>
              </a:rPr>
              <a:pPr>
                <a:defRPr/>
              </a:pPr>
              <a:t>5/21/2023</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D5A5AF6-E031-437D-A7A5-B5D521093A0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494975619"/>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CE543BB-B500-44E3-9E13-6C78B0DB1096}" type="datetimeFigureOut">
              <a:rPr lang="en-US">
                <a:solidFill>
                  <a:prstClr val="black">
                    <a:tint val="75000"/>
                  </a:prstClr>
                </a:solidFill>
              </a:rPr>
              <a:pPr>
                <a:defRPr/>
              </a:pPr>
              <a:t>5/21/2023</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49309ECC-77FA-47AE-86F2-7E56E3BFF42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793468735"/>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49"/>
            <a:ext cx="4011084"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6"/>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4"/>
            <a:ext cx="4011084" cy="4691063"/>
          </a:xfrm>
        </p:spPr>
        <p:txBody>
          <a:bodyPr/>
          <a:lstStyle>
            <a:lvl1pPr marL="0" indent="0">
              <a:buNone/>
              <a:defRPr sz="1400"/>
            </a:lvl1pPr>
            <a:lvl2pPr marL="457167" indent="0">
              <a:buNone/>
              <a:defRPr sz="1200"/>
            </a:lvl2pPr>
            <a:lvl3pPr marL="914332" indent="0">
              <a:buNone/>
              <a:defRPr sz="1000"/>
            </a:lvl3pPr>
            <a:lvl4pPr marL="1371498" indent="0">
              <a:buNone/>
              <a:defRPr sz="900"/>
            </a:lvl4pPr>
            <a:lvl5pPr marL="1828664" indent="0">
              <a:buNone/>
              <a:defRPr sz="900"/>
            </a:lvl5pPr>
            <a:lvl6pPr marL="2285830" indent="0">
              <a:buNone/>
              <a:defRPr sz="900"/>
            </a:lvl6pPr>
            <a:lvl7pPr marL="2742994" indent="0">
              <a:buNone/>
              <a:defRPr sz="900"/>
            </a:lvl7pPr>
            <a:lvl8pPr marL="3200160" indent="0">
              <a:buNone/>
              <a:defRPr sz="900"/>
            </a:lvl8pPr>
            <a:lvl9pPr marL="3657327"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D348C38-D9A1-437B-B02C-644AB95A467E}" type="datetimeFigureOut">
              <a:rPr lang="en-US">
                <a:solidFill>
                  <a:prstClr val="black">
                    <a:tint val="75000"/>
                  </a:prstClr>
                </a:solidFill>
              </a:rPr>
              <a:pPr>
                <a:defRPr/>
              </a:pPr>
              <a:t>5/21/2023</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3DDEE953-FBC0-4731-81CE-2FAC06E9A6E3}"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45516630"/>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image" Target="../media/image2.jpe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94028905"/>
      </p:ext>
    </p:extLst>
  </p:cSld>
  <p:clrMap bg1="lt1" tx1="dk1" bg2="lt2" tx2="dk2" accent1="accent1" accent2="accent2" accent3="accent3" accent4="accent4" accent5="accent5" accent6="accent6" hlink="hlink" folHlink="folHlink"/>
  <p:sldLayoutIdLst>
    <p:sldLayoutId id="2147483661" r:id="rId1"/>
  </p:sldLayoutIdLst>
  <p:txStyles>
    <p:titleStyle>
      <a:lvl1pPr algn="ctr">
        <a:defRPr sz="5867" kern="1200">
          <a:solidFill>
            <a:schemeClr val="lt1"/>
          </a:solidFill>
        </a:defRPr>
      </a:lvl1pPr>
      <a:extLst/>
    </p:titleStyle>
    <p:bodyStyle>
      <a:lvl1pPr indent="-433189" algn="ctr">
        <a:defRPr sz="4267" kern="1200">
          <a:solidFill>
            <a:schemeClr val="tx1"/>
          </a:solidFill>
        </a:defRPr>
      </a:lvl1pPr>
      <a:extLst/>
    </p:bodyStyle>
    <p:otherStyle>
      <a:defPPr algn="ctr">
        <a:defRPr kern="1200">
          <a:solidFill>
            <a:schemeClr val="tx1"/>
          </a:solidFill>
        </a:defRPr>
      </a:def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9"/>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2"/>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2D4820E-4B20-447F-AABE-D8162DB08259}" type="datetimeFigureOut">
              <a:rPr lang="en-US">
                <a:solidFill>
                  <a:prstClr val="black">
                    <a:tint val="75000"/>
                  </a:prstClr>
                </a:solidFill>
              </a:rPr>
              <a:pPr>
                <a:defRPr/>
              </a:pPr>
              <a:t>5/21/2023</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2"/>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2"/>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C3DC6232-0CE8-4A9E-BC8C-5F21E4118033}"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56130224"/>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ransition spd="med"/>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167" algn="ctr" rtl="0" fontAlgn="base">
        <a:spcBef>
          <a:spcPct val="0"/>
        </a:spcBef>
        <a:spcAft>
          <a:spcPct val="0"/>
        </a:spcAft>
        <a:defRPr sz="4400">
          <a:solidFill>
            <a:schemeClr val="tx1"/>
          </a:solidFill>
          <a:latin typeface="Calibri" pitchFamily="34" charset="0"/>
        </a:defRPr>
      </a:lvl6pPr>
      <a:lvl7pPr marL="914332" algn="ctr" rtl="0" fontAlgn="base">
        <a:spcBef>
          <a:spcPct val="0"/>
        </a:spcBef>
        <a:spcAft>
          <a:spcPct val="0"/>
        </a:spcAft>
        <a:defRPr sz="4400">
          <a:solidFill>
            <a:schemeClr val="tx1"/>
          </a:solidFill>
          <a:latin typeface="Calibri" pitchFamily="34" charset="0"/>
        </a:defRPr>
      </a:lvl7pPr>
      <a:lvl8pPr marL="1371498" algn="ctr" rtl="0" fontAlgn="base">
        <a:spcBef>
          <a:spcPct val="0"/>
        </a:spcBef>
        <a:spcAft>
          <a:spcPct val="0"/>
        </a:spcAft>
        <a:defRPr sz="4400">
          <a:solidFill>
            <a:schemeClr val="tx1"/>
          </a:solidFill>
          <a:latin typeface="Calibri" pitchFamily="34" charset="0"/>
        </a:defRPr>
      </a:lvl8pPr>
      <a:lvl9pPr marL="1828664" algn="ctr" rtl="0" fontAlgn="base">
        <a:spcBef>
          <a:spcPct val="0"/>
        </a:spcBef>
        <a:spcAft>
          <a:spcPct val="0"/>
        </a:spcAft>
        <a:defRPr sz="4400">
          <a:solidFill>
            <a:schemeClr val="tx1"/>
          </a:solidFill>
          <a:latin typeface="Calibri" pitchFamily="34" charset="0"/>
        </a:defRPr>
      </a:lvl9pPr>
    </p:titleStyle>
    <p:bodyStyle>
      <a:lvl1pPr marL="342874" indent="-342874"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895" indent="-28573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2914" indent="-228584"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080" indent="-228584"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247" indent="-228584"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412" indent="-228584" algn="l" defTabSz="91433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78" indent="-228584" algn="l" defTabSz="91433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44" indent="-228584" algn="l" defTabSz="91433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910" indent="-228584" algn="l" defTabSz="91433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714500" y="1476375"/>
          <a:ext cx="8382000" cy="3381375"/>
          <a:chOff x="1714500" y="1476375"/>
          <a:chExt cx="8382000" cy="3381375"/>
        </a:xfrm>
      </p:grpSpPr>
      <p:sp>
        <p:nvSpPr>
          <p:cNvPr id="2" name="TextBox 1"/>
          <p:cNvSpPr txBox="1"/>
          <p:nvPr/>
        </p:nvSpPr>
        <p:spPr>
          <a:xfrm>
            <a:off x="2286000" y="2192032"/>
            <a:ext cx="8890000" cy="2092945"/>
          </a:xfrm>
          <a:prstGeom prst="rect">
            <a:avLst/>
          </a:prstGeom>
          <a:noFill/>
        </p:spPr>
        <p:txBody>
          <a:bodyPr lIns="121920" tIns="60960" rIns="121920" bIns="60960" rtlCol="0" anchor="ctr">
            <a:spAutoFit/>
          </a:bodyPr>
          <a:lstStyle/>
          <a:p>
            <a:pPr algn="ctr" defTabSz="1219110" fontAlgn="ctr">
              <a:lnSpc>
                <a:spcPct val="120000"/>
              </a:lnSpc>
            </a:pPr>
            <a:r>
              <a:rPr lang="en-US" sz="6400" b="1" dirty="0" err="1">
                <a:solidFill>
                  <a:srgbClr val="663300">
                    <a:alpha val="100000"/>
                  </a:srgbClr>
                </a:solidFill>
                <a:latin typeface="Calibri"/>
              </a:rPr>
              <a:t>恩友歌</a:t>
            </a:r>
            <a:r>
              <a:rPr lang="en-US" sz="6400" b="1" dirty="0">
                <a:solidFill>
                  <a:srgbClr val="663300">
                    <a:alpha val="100000"/>
                  </a:srgbClr>
                </a:solidFill>
                <a:latin typeface="Calibri"/>
              </a:rPr>
              <a:t>
</a:t>
            </a:r>
            <a:r>
              <a:rPr lang="en-US" sz="4267" b="1" dirty="0">
                <a:solidFill>
                  <a:srgbClr val="663300">
                    <a:alpha val="100000"/>
                  </a:srgbClr>
                </a:solidFill>
                <a:latin typeface="Calibri"/>
              </a:rPr>
              <a:t>377, What a Friend We Have in Jesus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31900" y="788989"/>
            <a:ext cx="9728200" cy="5280025"/>
          </a:xfrm>
        </p:spPr>
        <p:txBody>
          <a:bodyPr anchor="ctr">
            <a:noAutofit/>
          </a:bodyPr>
          <a:lstStyle/>
          <a:p>
            <a:pPr>
              <a:lnSpc>
                <a:spcPct val="130000"/>
              </a:lnSpc>
            </a:pPr>
            <a:r>
              <a:rPr lang="zh-TW" altLang="en-US" sz="4267" b="1" dirty="0">
                <a:solidFill>
                  <a:prstClr val="black"/>
                </a:solidFill>
                <a:latin typeface="黑体" panose="02010609060101010101" pitchFamily="49" charset="-122"/>
                <a:ea typeface="黑体" panose="02010609060101010101" pitchFamily="49" charset="-122"/>
              </a:rPr>
              <a:t>何等恩友慈仁救主，负我罪愆担我忧；</a:t>
            </a:r>
            <a:br>
              <a:rPr lang="zh-TW" altLang="en-US" sz="4267" b="1" dirty="0">
                <a:solidFill>
                  <a:prstClr val="black"/>
                </a:solidFill>
                <a:latin typeface="黑体" panose="02010609060101010101" pitchFamily="49" charset="-122"/>
                <a:ea typeface="黑体" panose="02010609060101010101" pitchFamily="49" charset="-122"/>
              </a:rPr>
            </a:br>
            <a:r>
              <a:rPr lang="zh-TW" altLang="en-US" sz="4267" b="1" dirty="0">
                <a:solidFill>
                  <a:prstClr val="black"/>
                </a:solidFill>
                <a:latin typeface="黑体" panose="02010609060101010101" pitchFamily="49" charset="-122"/>
                <a:ea typeface="黑体" panose="02010609060101010101" pitchFamily="49" charset="-122"/>
              </a:rPr>
              <a:t>何等权利能将万事，来到耶稣座前求！</a:t>
            </a:r>
            <a:br>
              <a:rPr lang="zh-TW" altLang="en-US" sz="4267" b="1" dirty="0">
                <a:solidFill>
                  <a:prstClr val="black"/>
                </a:solidFill>
                <a:latin typeface="黑体" panose="02010609060101010101" pitchFamily="49" charset="-122"/>
                <a:ea typeface="黑体" panose="02010609060101010101" pitchFamily="49" charset="-122"/>
              </a:rPr>
            </a:br>
            <a:r>
              <a:rPr lang="zh-TW" altLang="en-US" sz="4267" b="1" dirty="0">
                <a:solidFill>
                  <a:prstClr val="black"/>
                </a:solidFill>
                <a:latin typeface="黑体" panose="02010609060101010101" pitchFamily="49" charset="-122"/>
                <a:ea typeface="黑体" panose="02010609060101010101" pitchFamily="49" charset="-122"/>
              </a:rPr>
              <a:t>多少平安我们坐失，多少痛苦冤枉受，</a:t>
            </a:r>
            <a:br>
              <a:rPr lang="zh-TW" altLang="en-US" sz="4267" b="1" dirty="0">
                <a:solidFill>
                  <a:prstClr val="black"/>
                </a:solidFill>
                <a:latin typeface="黑体" panose="02010609060101010101" pitchFamily="49" charset="-122"/>
                <a:ea typeface="黑体" panose="02010609060101010101" pitchFamily="49" charset="-122"/>
              </a:rPr>
            </a:br>
            <a:r>
              <a:rPr lang="zh-TW" altLang="en-US" sz="4267" b="1" dirty="0">
                <a:solidFill>
                  <a:prstClr val="black"/>
                </a:solidFill>
                <a:latin typeface="黑体" panose="02010609060101010101" pitchFamily="49" charset="-122"/>
                <a:ea typeface="黑体" panose="02010609060101010101" pitchFamily="49" charset="-122"/>
              </a:rPr>
              <a:t>都是因为未将万事，来到耶稣座前求。</a:t>
            </a:r>
            <a:br>
              <a:rPr lang="zh-TW" altLang="en-US" sz="5333" b="1" dirty="0">
                <a:solidFill>
                  <a:prstClr val="black"/>
                </a:solidFill>
                <a:latin typeface="黑体" panose="02010609060101010101" pitchFamily="49" charset="-122"/>
                <a:ea typeface="黑体" panose="02010609060101010101" pitchFamily="49" charset="-122"/>
              </a:rPr>
            </a:br>
            <a:r>
              <a:rPr lang="en-US" altLang="zh-TW" sz="1333" dirty="0">
                <a:solidFill>
                  <a:prstClr val="black"/>
                </a:solidFill>
              </a:rPr>
              <a:t> </a:t>
            </a:r>
            <a:br>
              <a:rPr lang="en-US" altLang="zh-TW" sz="2133" dirty="0">
                <a:solidFill>
                  <a:prstClr val="black"/>
                </a:solidFill>
              </a:rPr>
            </a:br>
            <a:r>
              <a:rPr lang="en-US" altLang="zh-TW" sz="2400" dirty="0">
                <a:solidFill>
                  <a:prstClr val="black"/>
                </a:solidFill>
              </a:rPr>
              <a:t>What a Friend we have in Jesus, all our sins and griefs to bear!</a:t>
            </a:r>
            <a:br>
              <a:rPr lang="en-US" altLang="zh-TW" sz="2400" dirty="0">
                <a:solidFill>
                  <a:prstClr val="black"/>
                </a:solidFill>
              </a:rPr>
            </a:br>
            <a:r>
              <a:rPr lang="en-US" altLang="zh-TW" sz="2400" dirty="0">
                <a:solidFill>
                  <a:prstClr val="black"/>
                </a:solidFill>
              </a:rPr>
              <a:t>What a privilege to carry everything to God in prayer!</a:t>
            </a:r>
            <a:br>
              <a:rPr lang="en-US" altLang="zh-TW" sz="2400" dirty="0">
                <a:solidFill>
                  <a:prstClr val="black"/>
                </a:solidFill>
              </a:rPr>
            </a:br>
            <a:r>
              <a:rPr lang="en-US" altLang="zh-TW" sz="2400" dirty="0">
                <a:solidFill>
                  <a:prstClr val="black"/>
                </a:solidFill>
              </a:rPr>
              <a:t>O what peace we often forfeit, O what needless pain we bear,</a:t>
            </a:r>
            <a:br>
              <a:rPr lang="en-US" altLang="zh-TW" sz="2400" dirty="0">
                <a:solidFill>
                  <a:prstClr val="black"/>
                </a:solidFill>
              </a:rPr>
            </a:br>
            <a:r>
              <a:rPr lang="en-US" altLang="zh-TW" sz="2400" dirty="0">
                <a:solidFill>
                  <a:prstClr val="black"/>
                </a:solidFill>
              </a:rPr>
              <a:t>All because we do not carry everything to God in prayer.</a:t>
            </a:r>
            <a:endParaRPr lang="en-US" sz="3733" b="1" dirty="0">
              <a:latin typeface="+mn-ea"/>
              <a:ea typeface="+mn-ea"/>
            </a:endParaRPr>
          </a:p>
        </p:txBody>
      </p:sp>
      <p:sp>
        <p:nvSpPr>
          <p:cNvPr id="3" name="TextBox 2">
            <a:extLst>
              <a:ext uri="{FF2B5EF4-FFF2-40B4-BE49-F238E27FC236}">
                <a16:creationId xmlns:a16="http://schemas.microsoft.com/office/drawing/2014/main" id="{35A512CB-86EA-4E1B-BFA0-9A42701FCD27}"/>
              </a:ext>
            </a:extLst>
          </p:cNvPr>
          <p:cNvSpPr txBox="1"/>
          <p:nvPr/>
        </p:nvSpPr>
        <p:spPr>
          <a:xfrm>
            <a:off x="406403" y="365879"/>
            <a:ext cx="752129" cy="543675"/>
          </a:xfrm>
          <a:prstGeom prst="rect">
            <a:avLst/>
          </a:prstGeom>
          <a:noFill/>
        </p:spPr>
        <p:txBody>
          <a:bodyPr wrap="none" rtlCol="0">
            <a:spAutoFit/>
          </a:bodyPr>
          <a:lstStyle/>
          <a:p>
            <a:pPr defTabSz="1219110">
              <a:defRPr/>
            </a:pPr>
            <a:r>
              <a:rPr lang="en-US" sz="2933" b="1" dirty="0">
                <a:solidFill>
                  <a:prstClr val="black"/>
                </a:solidFill>
                <a:latin typeface="黑体" panose="02010609060101010101" pitchFamily="49" charset="-122"/>
                <a:ea typeface="黑体" panose="02010609060101010101" pitchFamily="49" charset="-122"/>
              </a:rPr>
              <a:t>1/3</a:t>
            </a:r>
          </a:p>
        </p:txBody>
      </p:sp>
    </p:spTree>
    <p:extLst>
      <p:ext uri="{BB962C8B-B14F-4D97-AF65-F5344CB8AC3E}">
        <p14:creationId xmlns:p14="http://schemas.microsoft.com/office/powerpoint/2010/main" val="850782826"/>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31900" y="788989"/>
            <a:ext cx="9728200" cy="5280025"/>
          </a:xfrm>
        </p:spPr>
        <p:txBody>
          <a:bodyPr anchor="ctr">
            <a:noAutofit/>
          </a:bodyPr>
          <a:lstStyle/>
          <a:p>
            <a:pPr>
              <a:lnSpc>
                <a:spcPct val="130000"/>
              </a:lnSpc>
            </a:pPr>
            <a:r>
              <a:rPr lang="zh-TW" altLang="en-US" sz="4267" b="1" dirty="0">
                <a:solidFill>
                  <a:prstClr val="black"/>
                </a:solidFill>
                <a:latin typeface="黑体" panose="02010609060101010101" pitchFamily="49" charset="-122"/>
                <a:ea typeface="黑体" panose="02010609060101010101" pitchFamily="49" charset="-122"/>
              </a:rPr>
              <a:t>我们有无试探引诱？有无难过苦关头？</a:t>
            </a:r>
            <a:br>
              <a:rPr lang="zh-TW" altLang="en-US" sz="4267" b="1" dirty="0">
                <a:solidFill>
                  <a:prstClr val="black"/>
                </a:solidFill>
                <a:latin typeface="黑体" panose="02010609060101010101" pitchFamily="49" charset="-122"/>
                <a:ea typeface="黑体" panose="02010609060101010101" pitchFamily="49" charset="-122"/>
              </a:rPr>
            </a:br>
            <a:r>
              <a:rPr lang="zh-TW" altLang="en-US" sz="4267" b="1" dirty="0">
                <a:solidFill>
                  <a:prstClr val="black"/>
                </a:solidFill>
                <a:latin typeface="黑体" panose="02010609060101010101" pitchFamily="49" charset="-122"/>
                <a:ea typeface="黑体" panose="02010609060101010101" pitchFamily="49" charset="-122"/>
              </a:rPr>
              <a:t>决不应当因此灰心；仍当到主座前求！</a:t>
            </a:r>
            <a:br>
              <a:rPr lang="zh-TW" altLang="en-US" sz="4267" b="1" dirty="0">
                <a:solidFill>
                  <a:prstClr val="black"/>
                </a:solidFill>
                <a:latin typeface="黑体" panose="02010609060101010101" pitchFamily="49" charset="-122"/>
                <a:ea typeface="黑体" panose="02010609060101010101" pitchFamily="49" charset="-122"/>
              </a:rPr>
            </a:br>
            <a:r>
              <a:rPr lang="zh-TW" altLang="en-US" sz="4267" b="1" dirty="0">
                <a:solidFill>
                  <a:prstClr val="black"/>
                </a:solidFill>
                <a:latin typeface="黑体" panose="02010609060101010101" pitchFamily="49" charset="-122"/>
                <a:ea typeface="黑体" panose="02010609060101010101" pitchFamily="49" charset="-122"/>
              </a:rPr>
              <a:t>何处能寻这般良友，同尝一切苦与愁？</a:t>
            </a:r>
            <a:br>
              <a:rPr lang="zh-TW" altLang="en-US" sz="4267" b="1" dirty="0">
                <a:solidFill>
                  <a:prstClr val="black"/>
                </a:solidFill>
                <a:latin typeface="黑体" panose="02010609060101010101" pitchFamily="49" charset="-122"/>
                <a:ea typeface="黑体" panose="02010609060101010101" pitchFamily="49" charset="-122"/>
              </a:rPr>
            </a:br>
            <a:r>
              <a:rPr lang="zh-TW" altLang="en-US" sz="4267" b="1" dirty="0">
                <a:solidFill>
                  <a:prstClr val="black"/>
                </a:solidFill>
                <a:latin typeface="黑体" panose="02010609060101010101" pitchFamily="49" charset="-122"/>
                <a:ea typeface="黑体" panose="02010609060101010101" pitchFamily="49" charset="-122"/>
              </a:rPr>
              <a:t>我们弱点主都知道，放心到主座前求！</a:t>
            </a:r>
            <a:br>
              <a:rPr lang="zh-TW" altLang="en-US" sz="4267" b="1" dirty="0">
                <a:solidFill>
                  <a:prstClr val="black"/>
                </a:solidFill>
                <a:latin typeface="黑体" panose="02010609060101010101" pitchFamily="49" charset="-122"/>
                <a:ea typeface="黑体" panose="02010609060101010101" pitchFamily="49" charset="-122"/>
              </a:rPr>
            </a:br>
            <a:br>
              <a:rPr lang="en-US" altLang="zh-TW" sz="1333" dirty="0">
                <a:solidFill>
                  <a:prstClr val="black"/>
                </a:solidFill>
              </a:rPr>
            </a:br>
            <a:r>
              <a:rPr lang="en-US" altLang="zh-TW" sz="2400" dirty="0">
                <a:solidFill>
                  <a:prstClr val="black"/>
                </a:solidFill>
              </a:rPr>
              <a:t>Have we trials and temptations? Is there trouble anywhere?</a:t>
            </a:r>
            <a:br>
              <a:rPr lang="en-US" altLang="zh-TW" sz="2400" dirty="0">
                <a:solidFill>
                  <a:prstClr val="black"/>
                </a:solidFill>
              </a:rPr>
            </a:br>
            <a:r>
              <a:rPr lang="en-US" altLang="zh-TW" sz="2400" dirty="0">
                <a:solidFill>
                  <a:prstClr val="black"/>
                </a:solidFill>
              </a:rPr>
              <a:t>We should never be discouraged; take it to the Lord in prayer.</a:t>
            </a:r>
            <a:br>
              <a:rPr lang="en-US" altLang="zh-TW" sz="2400" dirty="0">
                <a:solidFill>
                  <a:prstClr val="black"/>
                </a:solidFill>
              </a:rPr>
            </a:br>
            <a:r>
              <a:rPr lang="en-US" altLang="zh-TW" sz="2400" dirty="0">
                <a:solidFill>
                  <a:prstClr val="black"/>
                </a:solidFill>
              </a:rPr>
              <a:t>Can we find a friend so faithful who will all our sorrows share?</a:t>
            </a:r>
            <a:br>
              <a:rPr lang="en-US" altLang="zh-TW" sz="2400" dirty="0">
                <a:solidFill>
                  <a:prstClr val="black"/>
                </a:solidFill>
              </a:rPr>
            </a:br>
            <a:r>
              <a:rPr lang="en-US" altLang="zh-TW" sz="2400" dirty="0">
                <a:solidFill>
                  <a:prstClr val="black"/>
                </a:solidFill>
              </a:rPr>
              <a:t>Jesus knows our every weakness; take it to the Lord in prayer.</a:t>
            </a:r>
            <a:endParaRPr lang="en-US" altLang="zh-TW" sz="2133" dirty="0">
              <a:solidFill>
                <a:prstClr val="black"/>
              </a:solidFill>
            </a:endParaRPr>
          </a:p>
        </p:txBody>
      </p:sp>
      <p:sp>
        <p:nvSpPr>
          <p:cNvPr id="3" name="TextBox 2">
            <a:extLst>
              <a:ext uri="{FF2B5EF4-FFF2-40B4-BE49-F238E27FC236}">
                <a16:creationId xmlns:a16="http://schemas.microsoft.com/office/drawing/2014/main" id="{A7AA710F-B1B4-4429-95FE-B21321705FD3}"/>
              </a:ext>
            </a:extLst>
          </p:cNvPr>
          <p:cNvSpPr txBox="1"/>
          <p:nvPr/>
        </p:nvSpPr>
        <p:spPr>
          <a:xfrm>
            <a:off x="406403" y="365879"/>
            <a:ext cx="752129" cy="543675"/>
          </a:xfrm>
          <a:prstGeom prst="rect">
            <a:avLst/>
          </a:prstGeom>
          <a:noFill/>
        </p:spPr>
        <p:txBody>
          <a:bodyPr wrap="none" rtlCol="0">
            <a:spAutoFit/>
          </a:bodyPr>
          <a:lstStyle/>
          <a:p>
            <a:pPr defTabSz="1219110">
              <a:defRPr/>
            </a:pPr>
            <a:r>
              <a:rPr lang="en-US" sz="2933" b="1" dirty="0">
                <a:solidFill>
                  <a:prstClr val="black"/>
                </a:solidFill>
                <a:latin typeface="黑体" panose="02010609060101010101" pitchFamily="49" charset="-122"/>
                <a:ea typeface="黑体" panose="02010609060101010101" pitchFamily="49" charset="-122"/>
              </a:rPr>
              <a:t>2/3</a:t>
            </a:r>
          </a:p>
        </p:txBody>
      </p:sp>
    </p:spTree>
    <p:extLst>
      <p:ext uri="{BB962C8B-B14F-4D97-AF65-F5344CB8AC3E}">
        <p14:creationId xmlns:p14="http://schemas.microsoft.com/office/powerpoint/2010/main" val="1505836122"/>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93800" y="788988"/>
            <a:ext cx="9804400" cy="5281613"/>
          </a:xfrm>
        </p:spPr>
        <p:txBody>
          <a:bodyPr anchor="ctr">
            <a:noAutofit/>
          </a:bodyPr>
          <a:lstStyle/>
          <a:p>
            <a:pPr>
              <a:lnSpc>
                <a:spcPct val="130000"/>
              </a:lnSpc>
            </a:pPr>
            <a:r>
              <a:rPr lang="zh-TW" altLang="en-US" sz="4267" b="1" dirty="0">
                <a:solidFill>
                  <a:prstClr val="black"/>
                </a:solidFill>
                <a:latin typeface="黑体" panose="02010609060101010101" pitchFamily="49" charset="-122"/>
                <a:ea typeface="黑体" panose="02010609060101010101" pitchFamily="49" charset="-122"/>
              </a:rPr>
              <a:t>我们是否软弱多愁，千斤重担压肩头？</a:t>
            </a:r>
            <a:br>
              <a:rPr lang="zh-TW" altLang="en-US" sz="4267" b="1" dirty="0">
                <a:solidFill>
                  <a:prstClr val="black"/>
                </a:solidFill>
                <a:latin typeface="黑体" panose="02010609060101010101" pitchFamily="49" charset="-122"/>
                <a:ea typeface="黑体" panose="02010609060101010101" pitchFamily="49" charset="-122"/>
              </a:rPr>
            </a:br>
            <a:r>
              <a:rPr lang="zh-TW" altLang="en-US" sz="4267" b="1" dirty="0">
                <a:solidFill>
                  <a:prstClr val="black"/>
                </a:solidFill>
                <a:latin typeface="黑体" panose="02010609060101010101" pitchFamily="49" charset="-122"/>
                <a:ea typeface="黑体" panose="02010609060101010101" pitchFamily="49" charset="-122"/>
              </a:rPr>
              <a:t>主仍做我避难处所，奔向耶稣座前求！</a:t>
            </a:r>
            <a:br>
              <a:rPr lang="zh-TW" altLang="en-US" sz="4267" b="1" dirty="0">
                <a:solidFill>
                  <a:prstClr val="black"/>
                </a:solidFill>
                <a:latin typeface="黑体" panose="02010609060101010101" pitchFamily="49" charset="-122"/>
                <a:ea typeface="黑体" panose="02010609060101010101" pitchFamily="49" charset="-122"/>
              </a:rPr>
            </a:br>
            <a:r>
              <a:rPr lang="zh-TW" altLang="en-US" sz="4267" b="1" dirty="0">
                <a:solidFill>
                  <a:prstClr val="black"/>
                </a:solidFill>
                <a:latin typeface="黑体" panose="02010609060101010101" pitchFamily="49" charset="-122"/>
                <a:ea typeface="黑体" panose="02010609060101010101" pitchFamily="49" charset="-122"/>
              </a:rPr>
              <a:t>你若正逢友叛亲离，快向耶稣座前求！</a:t>
            </a:r>
            <a:br>
              <a:rPr lang="zh-TW" altLang="en-US" sz="4267" b="1" dirty="0">
                <a:solidFill>
                  <a:prstClr val="black"/>
                </a:solidFill>
                <a:latin typeface="黑体" panose="02010609060101010101" pitchFamily="49" charset="-122"/>
                <a:ea typeface="黑体" panose="02010609060101010101" pitchFamily="49" charset="-122"/>
              </a:rPr>
            </a:br>
            <a:r>
              <a:rPr lang="zh-TW" altLang="en-US" sz="4267" b="1" dirty="0">
                <a:solidFill>
                  <a:prstClr val="black"/>
                </a:solidFill>
                <a:latin typeface="黑体" panose="02010609060101010101" pitchFamily="49" charset="-122"/>
                <a:ea typeface="黑体" panose="02010609060101010101" pitchFamily="49" charset="-122"/>
              </a:rPr>
              <a:t>到祂怀中祂必保护，有祂安慰便无忧。</a:t>
            </a:r>
            <a:br>
              <a:rPr lang="zh-TW" altLang="en-US" sz="4267" b="1" dirty="0">
                <a:solidFill>
                  <a:prstClr val="black"/>
                </a:solidFill>
                <a:latin typeface="黑体" panose="02010609060101010101" pitchFamily="49" charset="-122"/>
                <a:ea typeface="黑体" panose="02010609060101010101" pitchFamily="49" charset="-122"/>
              </a:rPr>
            </a:br>
            <a:r>
              <a:rPr lang="en-US" altLang="zh-TW" sz="1333" dirty="0">
                <a:solidFill>
                  <a:prstClr val="black"/>
                </a:solidFill>
              </a:rPr>
              <a:t> </a:t>
            </a:r>
            <a:br>
              <a:rPr lang="en-US" altLang="zh-TW" sz="2133" dirty="0">
                <a:solidFill>
                  <a:prstClr val="black"/>
                </a:solidFill>
              </a:rPr>
            </a:br>
            <a:r>
              <a:rPr lang="en-US" altLang="zh-TW" sz="2400" dirty="0">
                <a:solidFill>
                  <a:prstClr val="black"/>
                </a:solidFill>
              </a:rPr>
              <a:t>Are we weak and heavy laden, cumbered with a load of care?</a:t>
            </a:r>
            <a:br>
              <a:rPr lang="en-US" altLang="zh-TW" sz="2400" dirty="0">
                <a:solidFill>
                  <a:prstClr val="black"/>
                </a:solidFill>
              </a:rPr>
            </a:br>
            <a:r>
              <a:rPr lang="en-US" altLang="zh-TW" sz="2400" dirty="0">
                <a:solidFill>
                  <a:prstClr val="black"/>
                </a:solidFill>
              </a:rPr>
              <a:t>Precious Savior, still our refuge, take it to the Lord in prayer.</a:t>
            </a:r>
            <a:br>
              <a:rPr lang="en-US" altLang="zh-TW" sz="2400" dirty="0">
                <a:solidFill>
                  <a:prstClr val="black"/>
                </a:solidFill>
              </a:rPr>
            </a:br>
            <a:r>
              <a:rPr lang="en-US" altLang="zh-TW" sz="2400" dirty="0">
                <a:solidFill>
                  <a:prstClr val="black"/>
                </a:solidFill>
              </a:rPr>
              <a:t>Do your friends despise, forsake you? Take it to the Lord in prayer!</a:t>
            </a:r>
            <a:br>
              <a:rPr lang="en-US" altLang="zh-TW" sz="2400" dirty="0">
                <a:solidFill>
                  <a:prstClr val="black"/>
                </a:solidFill>
              </a:rPr>
            </a:br>
            <a:r>
              <a:rPr lang="en-US" altLang="zh-TW" sz="2400" dirty="0">
                <a:solidFill>
                  <a:prstClr val="black"/>
                </a:solidFill>
              </a:rPr>
              <a:t>In His arms He’ll take and shield you; you will find a solace there.</a:t>
            </a:r>
            <a:endParaRPr lang="en-US" altLang="zh-TW" sz="2133" dirty="0">
              <a:solidFill>
                <a:prstClr val="black"/>
              </a:solidFill>
            </a:endParaRPr>
          </a:p>
        </p:txBody>
      </p:sp>
      <p:sp>
        <p:nvSpPr>
          <p:cNvPr id="3" name="TextBox 2">
            <a:extLst>
              <a:ext uri="{FF2B5EF4-FFF2-40B4-BE49-F238E27FC236}">
                <a16:creationId xmlns:a16="http://schemas.microsoft.com/office/drawing/2014/main" id="{0EF20D6D-FB4F-4395-975E-300CE4AE9706}"/>
              </a:ext>
            </a:extLst>
          </p:cNvPr>
          <p:cNvSpPr txBox="1"/>
          <p:nvPr/>
        </p:nvSpPr>
        <p:spPr>
          <a:xfrm>
            <a:off x="406403" y="365879"/>
            <a:ext cx="752129" cy="543675"/>
          </a:xfrm>
          <a:prstGeom prst="rect">
            <a:avLst/>
          </a:prstGeom>
          <a:noFill/>
        </p:spPr>
        <p:txBody>
          <a:bodyPr wrap="none" rtlCol="0">
            <a:spAutoFit/>
          </a:bodyPr>
          <a:lstStyle/>
          <a:p>
            <a:pPr defTabSz="1219110">
              <a:defRPr/>
            </a:pPr>
            <a:r>
              <a:rPr lang="en-US" sz="2933" b="1" dirty="0">
                <a:solidFill>
                  <a:prstClr val="black"/>
                </a:solidFill>
                <a:latin typeface="黑体" panose="02010609060101010101" pitchFamily="49" charset="-122"/>
                <a:ea typeface="黑体" panose="02010609060101010101" pitchFamily="49" charset="-122"/>
              </a:rPr>
              <a:t>3/3</a:t>
            </a:r>
          </a:p>
        </p:txBody>
      </p:sp>
    </p:spTree>
    <p:extLst>
      <p:ext uri="{BB962C8B-B14F-4D97-AF65-F5344CB8AC3E}">
        <p14:creationId xmlns:p14="http://schemas.microsoft.com/office/powerpoint/2010/main" val="521576580"/>
      </p:ext>
    </p:extLst>
  </p:cSld>
  <p:clrMapOvr>
    <a:masterClrMapping/>
  </p:clrMapOvr>
  <p:transition spd="med"/>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395</Words>
  <Application>Microsoft Office PowerPoint</Application>
  <PresentationFormat>Widescreen</PresentationFormat>
  <Paragraphs>10</Paragraphs>
  <Slides>4</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黑体</vt:lpstr>
      <vt:lpstr>Arial</vt:lpstr>
      <vt:lpstr>Calibri</vt:lpstr>
      <vt:lpstr>Theme76</vt:lpstr>
      <vt:lpstr>7_Office Theme</vt:lpstr>
      <vt:lpstr>PowerPoint Presentation</vt:lpstr>
      <vt:lpstr>何等恩友慈仁救主，负我罪愆担我忧； 何等权利能将万事，来到耶稣座前求！ 多少平安我们坐失，多少痛苦冤枉受， 都是因为未将万事，来到耶稣座前求。   What a Friend we have in Jesus, all our sins and griefs to bear! What a privilege to carry everything to God in prayer! O what peace we often forfeit, O what needless pain we bear, All because we do not carry everything to God in prayer.</vt:lpstr>
      <vt:lpstr>我们有无试探引诱？有无难过苦关头？ 决不应当因此灰心；仍当到主座前求！ 何处能寻这般良友，同尝一切苦与愁？ 我们弱点主都知道，放心到主座前求！  Have we trials and temptations? Is there trouble anywhere? We should never be discouraged; take it to the Lord in prayer. Can we find a friend so faithful who will all our sorrows share? Jesus knows our every weakness; take it to the Lord in prayer.</vt:lpstr>
      <vt:lpstr>我们是否软弱多愁，千斤重担压肩头？ 主仍做我避难处所，奔向耶稣座前求！ 你若正逢友叛亲离，快向耶稣座前求！ 到祂怀中祂必保护，有祂安慰便无忧。   Are we weak and heavy laden, cumbered with a load of care? Precious Savior, still our refuge, take it to the Lord in prayer. Do your friends despise, forsake you? Take it to the Lord in prayer! In His arms He’ll take and shield you; you will find a solace there.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Qian</dc:creator>
  <cp:lastModifiedBy>IT Master</cp:lastModifiedBy>
  <cp:revision>3</cp:revision>
  <dcterms:created xsi:type="dcterms:W3CDTF">2021-06-22T14:25:41Z</dcterms:created>
  <dcterms:modified xsi:type="dcterms:W3CDTF">2023-05-21T19:30:23Z</dcterms:modified>
</cp:coreProperties>
</file>