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  <p:sldMasterId id="2147483688" r:id="rId3"/>
  </p:sldMasterIdLst>
  <p:notesMasterIdLst>
    <p:notesMasterId r:id="rId9"/>
  </p:notesMasterIdLst>
  <p:sldIdLst>
    <p:sldId id="6489" r:id="rId4"/>
    <p:sldId id="5798" r:id="rId5"/>
    <p:sldId id="5799" r:id="rId6"/>
    <p:sldId id="6526" r:id="rId7"/>
    <p:sldId id="652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3B464-E417-412C-A8D1-B2763542BAEF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05E08-0EF6-4ACA-A143-269DF1224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88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167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9466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0023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CFA47D-B78D-40B0-83F9-82F6E4D5369A}" type="slidenum">
              <a:rPr kumimoji="0" lang="en-US" altLang="zh-CN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6948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620518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6386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52708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378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5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823056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47887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844696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16265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943987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055471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2170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392047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90184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319430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569036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4162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89062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81382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33594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91846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70911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959825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69285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89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861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7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80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9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6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74" indent="-3428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3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9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4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献上感恩的心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Give Thanks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096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獻上感恩的心，</a:t>
            </a:r>
            <a:r>
              <a:rPr lang="zh-CN" altLang="en-US" sz="4800" b="1" dirty="0">
                <a:latin typeface="DFPBiaoKaiW5-HPinIn1NUU" pitchFamily="66" charset="-120"/>
                <a:ea typeface="DFPBiaoKaiW5-HPinIn1NUU" pitchFamily="66" charset="-120"/>
              </a:rPr>
              <a:t>歸給至聖全能神</a:t>
            </a: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因祂賜下獨生子主耶穌基督。</a:t>
            </a: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zh-TW" altLang="en-US" sz="18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獻上感恩的心，</a:t>
            </a:r>
            <a:r>
              <a:rPr lang="zh-CN" altLang="en-US" sz="4800" b="1" dirty="0">
                <a:latin typeface="DFPBiaoKaiW5-HPinIn1NUU" pitchFamily="66" charset="-120"/>
                <a:ea typeface="DFPBiaoKaiW5-HPinIn1NUU" pitchFamily="66" charset="-120"/>
              </a:rPr>
              <a:t>歸給至聖全能神</a:t>
            </a: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因祂賜下獨生子主耶穌基督。</a:t>
            </a:r>
            <a:endParaRPr lang="en-US" altLang="zh-CN" sz="3733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0112A2-810A-4A4B-93C5-EADBB7F3E55F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9387803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6858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如今軟弱者已得剛強，貧窮者已成富足</a:t>
            </a:r>
            <a:b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都因為主</a:t>
            </a:r>
            <a:r>
              <a:rPr lang="zh-CN" altLang="en-US" sz="4267" b="1" dirty="0">
                <a:latin typeface="DFPBiaoKaiW5-HPinIn1NUU" pitchFamily="66" charset="-120"/>
                <a:ea typeface="DFPBiaoKaiW5-HPinIn1NUU" pitchFamily="66" charset="-120"/>
              </a:rPr>
              <a:t>已</a:t>
            </a: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成就</a:t>
            </a:r>
            <a:r>
              <a:rPr lang="zh-CN" altLang="en-US" sz="4267" b="1" dirty="0">
                <a:latin typeface="DFPBiaoKaiW5-HPinIn1NUU" pitchFamily="66" charset="-120"/>
                <a:ea typeface="DFPBiaoKaiW5-HPinIn1NUU" pitchFamily="66" charset="-120"/>
              </a:rPr>
              <a:t>了</a:t>
            </a: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大事；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zh-TW" altLang="en-US" sz="1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如今軟弱者已得剛強，貧窮者已成富足</a:t>
            </a:r>
            <a:b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都因為主</a:t>
            </a:r>
            <a:r>
              <a:rPr lang="zh-CN" altLang="en-US" sz="4267" b="1" dirty="0">
                <a:latin typeface="DFPBiaoKaiW5-HPinIn1NUU" pitchFamily="66" charset="-120"/>
                <a:ea typeface="DFPBiaoKaiW5-HPinIn1NUU" pitchFamily="66" charset="-120"/>
              </a:rPr>
              <a:t>已</a:t>
            </a: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成就</a:t>
            </a:r>
            <a:r>
              <a:rPr lang="zh-CN" altLang="en-US" sz="4267" b="1" dirty="0">
                <a:latin typeface="DFPBiaoKaiW5-HPinIn1NUU" pitchFamily="66" charset="-120"/>
                <a:ea typeface="DFPBiaoKaiW5-HPinIn1NUU" pitchFamily="66" charset="-120"/>
              </a:rPr>
              <a:t>了</a:t>
            </a: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大事；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364072-5069-4A08-AA6F-B03D6F7E41B4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10561051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6096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獻上感恩的心，</a:t>
            </a:r>
            <a:r>
              <a:rPr lang="zh-CN" altLang="en-US" sz="4800" b="1" dirty="0">
                <a:latin typeface="DFPBiaoKaiW5-HPinIn1NUU" pitchFamily="66" charset="-120"/>
                <a:ea typeface="DFPBiaoKaiW5-HPinIn1NUU" pitchFamily="66" charset="-120"/>
              </a:rPr>
              <a:t>歸給至聖全能神</a:t>
            </a: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因祂賜下獨生子主耶穌基督。</a:t>
            </a:r>
            <a:br>
              <a:rPr lang="en-US" altLang="zh-TW" sz="4800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zh-TW" altLang="en-US" sz="18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獻上感恩的心，</a:t>
            </a:r>
            <a:r>
              <a:rPr lang="zh-CN" altLang="en-US" sz="4800" b="1" dirty="0">
                <a:latin typeface="DFPBiaoKaiW5-HPinIn1NUU" pitchFamily="66" charset="-120"/>
                <a:ea typeface="DFPBiaoKaiW5-HPinIn1NUU" pitchFamily="66" charset="-120"/>
              </a:rPr>
              <a:t>歸給至聖全能神</a:t>
            </a: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；</a:t>
            </a:r>
            <a:b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latin typeface="DFPBiaoKaiW5-HPinIn1NUU" pitchFamily="66" charset="-120"/>
                <a:ea typeface="DFPBiaoKaiW5-HPinIn1NUU" pitchFamily="66" charset="-120"/>
              </a:rPr>
              <a:t>因祂賜下獨生子主耶穌基督。</a:t>
            </a:r>
            <a:endParaRPr lang="en-US" altLang="zh-CN" sz="3733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BA1E15-5682-4D22-9FEB-26405B52B5F1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3600998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685800"/>
            <a:ext cx="9829800" cy="50292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如今軟弱者已得剛強，貧窮者已成富足</a:t>
            </a:r>
            <a:b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都因為主</a:t>
            </a:r>
            <a:r>
              <a:rPr lang="zh-CN" altLang="en-US" sz="4267" b="1" dirty="0">
                <a:latin typeface="DFPBiaoKaiW5-HPinIn1NUU" pitchFamily="66" charset="-120"/>
                <a:ea typeface="DFPBiaoKaiW5-HPinIn1NUU" pitchFamily="66" charset="-120"/>
              </a:rPr>
              <a:t>已</a:t>
            </a: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成就</a:t>
            </a:r>
            <a:r>
              <a:rPr lang="zh-CN" altLang="en-US" sz="4267" b="1" dirty="0">
                <a:latin typeface="DFPBiaoKaiW5-HPinIn1NUU" pitchFamily="66" charset="-120"/>
                <a:ea typeface="DFPBiaoKaiW5-HPinIn1NUU" pitchFamily="66" charset="-120"/>
              </a:rPr>
              <a:t>了</a:t>
            </a: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大事；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zh-TW" altLang="en-US" sz="1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如今軟弱者已得剛強，貧窮者已成富足</a:t>
            </a:r>
            <a:b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都因為主</a:t>
            </a:r>
            <a:r>
              <a:rPr lang="zh-CN" altLang="en-US" sz="4267" b="1" dirty="0">
                <a:latin typeface="DFPBiaoKaiW5-HPinIn1NUU" pitchFamily="66" charset="-120"/>
                <a:ea typeface="DFPBiaoKaiW5-HPinIn1NUU" pitchFamily="66" charset="-120"/>
              </a:rPr>
              <a:t>已</a:t>
            </a: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成就</a:t>
            </a:r>
            <a:r>
              <a:rPr lang="zh-CN" altLang="en-US" sz="4267" b="1" dirty="0">
                <a:latin typeface="DFPBiaoKaiW5-HPinIn1NUU" pitchFamily="66" charset="-120"/>
                <a:ea typeface="DFPBiaoKaiW5-HPinIn1NUU" pitchFamily="66" charset="-120"/>
              </a:rPr>
              <a:t>了</a:t>
            </a:r>
            <a:r>
              <a:rPr lang="zh-TW" altLang="en-US" sz="4267" b="1" dirty="0">
                <a:latin typeface="DFPBiaoKaiW5-HPinIn1NUU" pitchFamily="66" charset="-120"/>
                <a:ea typeface="DFPBiaoKaiW5-HPinIn1NUU" pitchFamily="66" charset="-120"/>
              </a:rPr>
              <a:t>大事；</a:t>
            </a:r>
            <a:br>
              <a:rPr lang="en-US" altLang="zh-TW" sz="4267" b="1" dirty="0"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1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267" b="1" dirty="0">
                <a:latin typeface="DFPBiaoKaiW5-HPinIn1NUU" pitchFamily="66" charset="-120"/>
                <a:ea typeface="DFPBiaoKaiW5-HPinIn1NUU" pitchFamily="66" charset="-120"/>
              </a:rPr>
              <a:t>感恩</a:t>
            </a:r>
            <a:endParaRPr lang="en-US" altLang="zh-CN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63FBB6-C6FC-4E85-9BCB-BC82FCFB51FE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en-US" sz="2933" b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/4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20573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Widescreen</PresentationFormat>
  <Paragraphs>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DFPBiaoKaiW5-HPinIn1NUU</vt:lpstr>
      <vt:lpstr>黑体</vt:lpstr>
      <vt:lpstr>Arial</vt:lpstr>
      <vt:lpstr>Calibri</vt:lpstr>
      <vt:lpstr>4_Office Theme</vt:lpstr>
      <vt:lpstr>Theme54</vt:lpstr>
      <vt:lpstr>5_Office Theme</vt:lpstr>
      <vt:lpstr>PowerPoint Presentation</vt:lpstr>
      <vt:lpstr>獻上感恩的心，歸給至聖全能神； 因祂賜下獨生子主耶穌基督。  獻上感恩的心，歸給至聖全能神； 因祂賜下獨生子主耶穌基督。</vt:lpstr>
      <vt:lpstr>如今軟弱者已得剛強，貧窮者已成富足 都因為主已成就了大事；  如今軟弱者已得剛強，貧窮者已成富足 都因為主已成就了大事；</vt:lpstr>
      <vt:lpstr>獻上感恩的心，歸給至聖全能神； 因祂賜下獨生子主耶穌基督。  獻上感恩的心，歸給至聖全能神； 因祂賜下獨生子主耶穌基督。</vt:lpstr>
      <vt:lpstr>如今軟弱者已得剛強，貧窮者已成富足 都因為主已成就了大事；  如今軟弱者已得剛強，貧窮者已成富足 都因為主已成就了大事；  感恩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3</cp:revision>
  <dcterms:created xsi:type="dcterms:W3CDTF">2022-01-12T20:24:22Z</dcterms:created>
  <dcterms:modified xsi:type="dcterms:W3CDTF">2023-05-07T02:00:41Z</dcterms:modified>
</cp:coreProperties>
</file>