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2" r:id="rId3"/>
    <p:sldId id="6479" r:id="rId4"/>
    <p:sldId id="6482" r:id="rId5"/>
    <p:sldId id="6480" r:id="rId6"/>
    <p:sldId id="6481" r:id="rId7"/>
    <p:sldId id="648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82760-F4BB-4F4E-9240-AA3A75D2EBDC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7B564-C1C9-4DD3-A94C-AC4B36CE1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2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095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5048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26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76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940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46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3606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94927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70333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42981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841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8448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62623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90849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1389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621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4288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96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9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1995084"/>
            <a:ext cx="8890000" cy="248683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E7D793-0CF3-447A-B7FA-243CBB45B833}"/>
              </a:ext>
            </a:extLst>
          </p:cNvPr>
          <p:cNvSpPr txBox="1"/>
          <p:nvPr/>
        </p:nvSpPr>
        <p:spPr>
          <a:xfrm>
            <a:off x="2489200" y="23952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zh-CN" altLang="en-US" sz="6400" b="1" dirty="0">
                <a:solidFill>
                  <a:srgbClr val="663300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能不能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 Let Me Stay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207083"/>
            <a:ext cx="9144000" cy="5886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我屬於你，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你是我永遠的福分，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只想日夜在你殿中獻上敬拜。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定睛在你的榮美，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世界一切變暗淡，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除你以外，我還能有誰。</a:t>
            </a:r>
            <a:endParaRPr lang="zh-CN" altLang="en-US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226255050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207083"/>
            <a:ext cx="9144000" cy="5886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我屬於你，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你是我永遠的福分，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只想日夜在你殿中獻上敬拜。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定睛在你的榮美，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世界一切變暗淡，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除你以外，我還能有誰。</a:t>
            </a:r>
            <a:endParaRPr lang="zh-CN" altLang="en-US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394710177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92097"/>
            <a:ext cx="9144000" cy="391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能不能，就讓我留在你的同在裡，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能不能，賜我力量讓我更多愛你。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我哪都不想去，只想日夜在你殿中，獻上敬拜，全心全意來愛你。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1381109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92097"/>
            <a:ext cx="9144000" cy="391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能不能，就讓我留在你的同在裡，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能不能，賜我力量讓我更多愛你。</a:t>
            </a:r>
            <a:endParaRPr lang="en-US" altLang="zh-TW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我哪都不想去，只想日夜在你殿中，獻上敬拜，全心全意來愛你。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03835184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8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524000" y="1192098"/>
            <a:ext cx="9144000" cy="391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我哪都不想去，只想日夜在你殿中，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獻上敬拜，全心全意來愛你。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TW" altLang="en-US" sz="4267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267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獻上敬拜，全心全意來愛你。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EA29C-0D6E-434B-8825-9E35ACC8AA7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32886536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Widescreen</PresentationFormat>
  <Paragraphs>34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微软雅黑</vt:lpstr>
      <vt:lpstr>黑体</vt:lpstr>
      <vt:lpstr>Arial</vt:lpstr>
      <vt:lpstr>Calibri</vt:lpstr>
      <vt:lpstr>Theme57</vt:lpstr>
      <vt:lpstr>2_Office Theme</vt:lpstr>
      <vt:lpstr>文档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2021-05-13T02:41:31Z</dcterms:created>
  <dcterms:modified xsi:type="dcterms:W3CDTF">2021-05-13T02:42:16Z</dcterms:modified>
</cp:coreProperties>
</file>