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3"/>
  </p:sldMasterIdLst>
  <p:notesMasterIdLst>
    <p:notesMasterId r:id="rId6"/>
  </p:notesMasterIdLst>
  <p:sldIdLst>
    <p:sldId id="6366" r:id="rId4"/>
    <p:sldId id="6007" r:id="rId5"/>
    <p:sldId id="6008" r:id="rId7"/>
    <p:sldId id="6009" r:id="rId8"/>
    <p:sldId id="6010" r:id="rId9"/>
    <p:sldId id="6011" r:id="rId10"/>
    <p:sldId id="6012" r:id="rId11"/>
    <p:sldId id="6013" r:id="rId12"/>
    <p:sldId id="6014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4" autoAdjust="0"/>
    <p:restoredTop sz="94660"/>
  </p:normalViewPr>
  <p:slideViewPr>
    <p:cSldViewPr snapToGrid="0">
      <p:cViewPr varScale="1">
        <p:scale>
          <a:sx n="93" d="100"/>
          <a:sy n="93" d="100"/>
        </p:scale>
        <p:origin x="108" y="3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03B926-781A-44AA-8496-F01B463EB40C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430505-148E-4003-9254-3E2E3E2FE430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1136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7987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</a:ln>
        </p:spPr>
        <p:txBody>
          <a:bodyPr wrap="square" numCol="1" anchorCtr="0" compatLnSpc="1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8BE8198-0551-42B7-ACDC-6675A60F963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1136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7987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</a:ln>
        </p:spPr>
        <p:txBody>
          <a:bodyPr wrap="square" numCol="1" anchorCtr="0" compatLnSpc="1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8BE8198-0551-42B7-ACDC-6675A60F963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1136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7987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</a:ln>
        </p:spPr>
        <p:txBody>
          <a:bodyPr wrap="square" numCol="1" anchorCtr="0" compatLnSpc="1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8BE8198-0551-42B7-ACDC-6675A60F963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1136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7987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</a:ln>
        </p:spPr>
        <p:txBody>
          <a:bodyPr wrap="square" numCol="1" anchorCtr="0" compatLnSpc="1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8BE8198-0551-42B7-ACDC-6675A60F963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1136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7987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</a:ln>
        </p:spPr>
        <p:txBody>
          <a:bodyPr wrap="square" numCol="1" anchorCtr="0" compatLnSpc="1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8BE8198-0551-42B7-ACDC-6675A60F963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1136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7987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</a:ln>
        </p:spPr>
        <p:txBody>
          <a:bodyPr wrap="square" numCol="1" anchorCtr="0" compatLnSpc="1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8BE8198-0551-42B7-ACDC-6675A60F963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1136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7987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</a:ln>
        </p:spPr>
        <p:txBody>
          <a:bodyPr wrap="square" numCol="1" anchorCtr="0" compatLnSpc="1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8BE8198-0551-42B7-ACDC-6675A60F963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1136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7987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</a:ln>
        </p:spPr>
        <p:txBody>
          <a:bodyPr wrap="square" numCol="1" anchorCtr="0" compatLnSpc="1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8BE8198-0551-42B7-ACDC-6675A60F963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5" Type="http://schemas.openxmlformats.org/officeDocument/2006/relationships/theme" Target="../theme/theme2.xml"/><Relationship Id="rId4" Type="http://schemas.openxmlformats.org/officeDocument/2006/relationships/image" Target="../media/image4.png"/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>
        <a:defRPr sz="5865" kern="1200">
          <a:solidFill>
            <a:schemeClr val="lt1"/>
          </a:solidFill>
        </a:defRPr>
      </a:lvl1pPr>
    </p:titleStyle>
    <p:bodyStyle>
      <a:lvl1pPr indent="-433070" algn="ctr">
        <a:defRPr sz="4265" kern="1200">
          <a:solidFill>
            <a:schemeClr val="tx1"/>
          </a:solidFill>
        </a:defRPr>
      </a:lvl1pPr>
    </p:bodyStyle>
    <p:otherStyle>
      <a:defPPr algn="ctr">
        <a:defRPr kern="1200">
          <a:solidFill>
            <a:schemeClr val="tx1"/>
          </a:solidFill>
        </a:defRPr>
      </a:def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62000" y="6032500"/>
            <a:ext cx="2692400" cy="6350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8890000" y="6032500"/>
            <a:ext cx="2311400" cy="635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ransition spd="med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6565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3765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033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753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315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365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93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13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2695" indent="-228600" algn="l" defTabSz="913765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69895" indent="-228600" algn="l" defTabSz="913765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6460" indent="-228600" algn="l" defTabSz="913765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3660" indent="-228600" algn="l" defTabSz="913765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6565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3765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330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530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4095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1295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7860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5060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714500" y="1476375"/>
          <a:ext cx="8382000" cy="3381375"/>
          <a:chOff x="1714500" y="1476375"/>
          <a:chExt cx="8382000" cy="3381375"/>
        </a:xfrm>
      </p:grpSpPr>
      <p:sp>
        <p:nvSpPr>
          <p:cNvPr id="2" name="TextBox 1"/>
          <p:cNvSpPr txBox="1"/>
          <p:nvPr/>
        </p:nvSpPr>
        <p:spPr>
          <a:xfrm>
            <a:off x="2286000" y="2192029"/>
            <a:ext cx="8890000" cy="2092945"/>
          </a:xfrm>
          <a:prstGeom prst="rect">
            <a:avLst/>
          </a:prstGeom>
          <a:noFill/>
        </p:spPr>
        <p:txBody>
          <a:bodyPr lIns="121920" tIns="60960" rIns="121920" bIns="60960" rtlCol="0" anchor="ctr">
            <a:spAutoFit/>
          </a:bodyPr>
          <a:lstStyle/>
          <a:p>
            <a:pPr algn="ctr" defTabSz="1219200" fontAlgn="ctr">
              <a:lnSpc>
                <a:spcPct val="120000"/>
              </a:lnSpc>
              <a:defRPr/>
            </a:pPr>
            <a:r>
              <a:rPr lang="en-US" sz="6400" b="1">
                <a:solidFill>
                  <a:srgbClr val="663300">
                    <a:alpha val="100000"/>
                  </a:srgbClr>
                </a:solidFill>
                <a:latin typeface="Calibri"/>
              </a:rPr>
              <a:t>信靠耶穌真是甜美
</a:t>
            </a:r>
            <a:r>
              <a:rPr lang="en-US" sz="4265" b="1">
                <a:solidFill>
                  <a:srgbClr val="663300">
                    <a:alpha val="100000"/>
                  </a:srgbClr>
                </a:solidFill>
                <a:latin typeface="Calibri"/>
              </a:rPr>
              <a:t>323, ‘Tis So Sweet to Trust in Jesus</a:t>
            </a:r>
            <a:endParaRPr lang="en-US" sz="4265" b="1">
              <a:solidFill>
                <a:srgbClr val="663300">
                  <a:alpha val="100000"/>
                </a:srgbClr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985520" y="782320"/>
            <a:ext cx="11118215" cy="4670425"/>
          </a:xfrm>
          <a:prstGeom prst="rect">
            <a:avLst/>
          </a:prstGeom>
        </p:spPr>
        <p:txBody>
          <a:bodyPr rtlCol="0">
            <a:noAutofit/>
          </a:bodyPr>
          <a:lstStyle/>
          <a:p>
            <a:pPr eaLnBrk="1" fontAlgn="auto" hangingPunct="1">
              <a:lnSpc>
                <a:spcPct val="130000"/>
              </a:lnSpc>
              <a:spcAft>
                <a:spcPts val="0"/>
              </a:spcAft>
              <a:defRPr/>
            </a:pPr>
            <a:r>
              <a:rPr lang="zh-TW" altLang="en-US" sz="5400" b="1" dirty="0">
                <a:solidFill>
                  <a:schemeClr val="tx1"/>
                </a:solidFill>
                <a:uFillTx/>
                <a:latin typeface="DFPBiaoKaiW5-HPinIn1NUU" pitchFamily="66" charset="-120"/>
                <a:ea typeface="DFPBiaoKaiW5-HPinIn1NUU" pitchFamily="66" charset="-120"/>
              </a:rPr>
              <a:t>信靠耶穌真是甜美，</a:t>
            </a:r>
            <a:br>
              <a:rPr lang="zh-TW" altLang="en-US" sz="5400" b="1" dirty="0">
                <a:solidFill>
                  <a:schemeClr val="tx1"/>
                </a:solidFill>
                <a:uFillTx/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5400" b="1" dirty="0">
                <a:solidFill>
                  <a:schemeClr val="tx1"/>
                </a:solidFill>
                <a:uFillTx/>
                <a:latin typeface="DFPBiaoKaiW5-HPinIn1NUU" pitchFamily="66" charset="-120"/>
                <a:ea typeface="DFPBiaoKaiW5-HPinIn1NUU" pitchFamily="66" charset="-120"/>
              </a:rPr>
              <a:t>只要信靠主恩言；</a:t>
            </a:r>
            <a:br>
              <a:rPr lang="zh-TW" altLang="en-US" sz="5400" b="1" dirty="0">
                <a:solidFill>
                  <a:schemeClr val="tx1"/>
                </a:solidFill>
                <a:uFillTx/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5400" b="1" dirty="0">
                <a:solidFill>
                  <a:schemeClr val="tx1"/>
                </a:solidFill>
                <a:uFillTx/>
                <a:latin typeface="DFPBiaoKaiW5-HPinIn1NUU" pitchFamily="66" charset="-120"/>
                <a:ea typeface="DFPBiaoKaiW5-HPinIn1NUU" pitchFamily="66" charset="-120"/>
              </a:rPr>
              <a:t>只要站在主應許上，</a:t>
            </a:r>
            <a:br>
              <a:rPr lang="zh-TW" altLang="en-US" sz="5400" b="1" dirty="0">
                <a:solidFill>
                  <a:schemeClr val="tx1"/>
                </a:solidFill>
                <a:uFillTx/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5400" b="1" dirty="0">
                <a:solidFill>
                  <a:schemeClr val="tx1"/>
                </a:solidFill>
                <a:uFillTx/>
                <a:latin typeface="DFPBiaoKaiW5-HPinIn1NUU" pitchFamily="66" charset="-120"/>
                <a:ea typeface="DFPBiaoKaiW5-HPinIn1NUU" pitchFamily="66" charset="-120"/>
              </a:rPr>
              <a:t>信靠主蒙福無邊。</a:t>
            </a:r>
            <a:br>
              <a:rPr lang="zh-TW" altLang="en-US" sz="5400" b="1" dirty="0">
                <a:solidFill>
                  <a:schemeClr val="tx1"/>
                </a:solidFill>
                <a:uFillTx/>
                <a:latin typeface="DFPBiaoKaiW5-HPinIn1NUU" pitchFamily="66" charset="-120"/>
                <a:ea typeface="DFPBiaoKaiW5-HPinIn1NUU" pitchFamily="66" charset="-120"/>
              </a:rPr>
            </a:br>
            <a:br>
              <a:rPr lang="en-US" altLang="zh-TW" sz="5400" b="1" dirty="0">
                <a:solidFill>
                  <a:schemeClr val="tx1"/>
                </a:solidFill>
                <a:uFillTx/>
              </a:rPr>
            </a:br>
            <a:endParaRPr lang="en-US" altLang="zh-TW" sz="5400" b="1" dirty="0">
              <a:solidFill>
                <a:schemeClr val="tx1"/>
              </a:solidFill>
              <a:uFillTx/>
              <a:latin typeface="+mn-ea"/>
              <a:ea typeface="+mn-ea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06401" y="279400"/>
            <a:ext cx="704039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200">
              <a:defRPr/>
            </a:pPr>
            <a:r>
              <a:rPr lang="en-US" sz="2665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1/8</a:t>
            </a:r>
            <a:endParaRPr lang="en-US" sz="2665" b="1" dirty="0">
              <a:solidFill>
                <a:prstClr val="black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1524000" y="913034"/>
            <a:ext cx="9144000" cy="4670425"/>
          </a:xfrm>
          <a:prstGeom prst="rect">
            <a:avLst/>
          </a:prstGeom>
        </p:spPr>
        <p:txBody>
          <a:bodyPr rtlCol="0">
            <a:noAutofit/>
          </a:bodyPr>
          <a:lstStyle/>
          <a:p>
            <a:pPr eaLnBrk="1" fontAlgn="auto" hangingPunct="1">
              <a:lnSpc>
                <a:spcPct val="130000"/>
              </a:lnSpc>
              <a:spcAft>
                <a:spcPts val="0"/>
              </a:spcAft>
              <a:defRPr/>
            </a:pPr>
            <a:r>
              <a:rPr lang="zh-TW" altLang="en-US" sz="5400" b="1" dirty="0">
                <a:solidFill>
                  <a:schemeClr val="tx1"/>
                </a:solidFill>
                <a:uFillTx/>
                <a:latin typeface="DFPBiaoKaiW5-HPinIn1NUU" pitchFamily="66" charset="-120"/>
                <a:ea typeface="DFPBiaoKaiW5-HPinIn1NUU" pitchFamily="66" charset="-120"/>
              </a:rPr>
              <a:t>耶穌，耶穌，何等可靠，</a:t>
            </a:r>
            <a:br>
              <a:rPr lang="en-US" altLang="zh-TW" sz="5400" b="1" dirty="0">
                <a:solidFill>
                  <a:schemeClr val="tx1"/>
                </a:solidFill>
                <a:uFillTx/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5400" b="1" dirty="0">
                <a:solidFill>
                  <a:schemeClr val="tx1"/>
                </a:solidFill>
                <a:uFillTx/>
                <a:latin typeface="DFPBiaoKaiW5-HPinIn1NUU" pitchFamily="66" charset="-120"/>
                <a:ea typeface="DFPBiaoKaiW5-HPinIn1NUU" pitchFamily="66" charset="-120"/>
              </a:rPr>
              <a:t>多少事上已證明！</a:t>
            </a:r>
            <a:br>
              <a:rPr lang="zh-TW" altLang="en-US" sz="5400" b="1" dirty="0">
                <a:solidFill>
                  <a:schemeClr val="tx1"/>
                </a:solidFill>
                <a:uFillTx/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5400" b="1" dirty="0">
                <a:solidFill>
                  <a:schemeClr val="tx1"/>
                </a:solidFill>
                <a:uFillTx/>
                <a:latin typeface="DFPBiaoKaiW5-HPinIn1NUU" pitchFamily="66" charset="-120"/>
                <a:ea typeface="DFPBiaoKaiW5-HPinIn1NUU" pitchFamily="66" charset="-120"/>
              </a:rPr>
              <a:t>耶穌，耶穌，寶貴耶穌，</a:t>
            </a:r>
            <a:br>
              <a:rPr lang="en-US" altLang="zh-TW" sz="5400" b="1" dirty="0">
                <a:solidFill>
                  <a:schemeClr val="tx1"/>
                </a:solidFill>
                <a:uFillTx/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5400" b="1" dirty="0">
                <a:solidFill>
                  <a:schemeClr val="tx1"/>
                </a:solidFill>
                <a:uFillTx/>
                <a:latin typeface="DFPBiaoKaiW5-HPinIn1NUU" pitchFamily="66" charset="-120"/>
                <a:ea typeface="DFPBiaoKaiW5-HPinIn1NUU" pitchFamily="66" charset="-120"/>
              </a:rPr>
              <a:t>願我信心更堅定。</a:t>
            </a:r>
            <a:br>
              <a:rPr lang="zh-TW" altLang="en-US" sz="5400" b="1" dirty="0">
                <a:solidFill>
                  <a:schemeClr val="tx1"/>
                </a:solidFill>
                <a:uFillTx/>
                <a:latin typeface="DFPBiaoKaiW5-HPinIn1NUU" pitchFamily="66" charset="-120"/>
                <a:ea typeface="DFPBiaoKaiW5-HPinIn1NUU" pitchFamily="66" charset="-120"/>
              </a:rPr>
            </a:br>
            <a:br>
              <a:rPr lang="en-US" altLang="zh-TW" sz="5400" b="1" dirty="0">
                <a:solidFill>
                  <a:schemeClr val="tx1"/>
                </a:solidFill>
                <a:uFillTx/>
              </a:rPr>
            </a:br>
            <a:endParaRPr lang="en-US" altLang="zh-TW" sz="5400" b="1" dirty="0">
              <a:solidFill>
                <a:schemeClr val="tx1"/>
              </a:solidFill>
              <a:uFillTx/>
              <a:latin typeface="+mn-ea"/>
              <a:ea typeface="+mn-ea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06401" y="279400"/>
            <a:ext cx="704039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200">
              <a:defRPr/>
            </a:pPr>
            <a:r>
              <a:rPr lang="en-US" sz="2665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2/8</a:t>
            </a:r>
            <a:endParaRPr lang="en-US" sz="2665" b="1" dirty="0">
              <a:solidFill>
                <a:prstClr val="black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1224280" y="1093470"/>
            <a:ext cx="9743440" cy="4265295"/>
          </a:xfrm>
          <a:prstGeom prst="rect">
            <a:avLst/>
          </a:prstGeom>
        </p:spPr>
        <p:txBody>
          <a:bodyPr rtlCol="0">
            <a:noAutofit/>
          </a:bodyPr>
          <a:lstStyle/>
          <a:p>
            <a:pPr eaLnBrk="1" fontAlgn="auto" hangingPunct="1">
              <a:lnSpc>
                <a:spcPct val="130000"/>
              </a:lnSpc>
              <a:spcAft>
                <a:spcPts val="0"/>
              </a:spcAft>
              <a:defRPr/>
            </a:pPr>
            <a:r>
              <a:rPr lang="zh-TW" altLang="en-US" sz="5400" b="1" dirty="0">
                <a:solidFill>
                  <a:schemeClr val="tx1"/>
                </a:solidFill>
                <a:uFillTx/>
                <a:latin typeface="DFPBiaoKaiW5-HPinIn1NUU" pitchFamily="66" charset="-120"/>
                <a:ea typeface="DFPBiaoKaiW5-HPinIn1NUU" pitchFamily="66" charset="-120"/>
              </a:rPr>
              <a:t>信靠耶穌何等甜美，</a:t>
            </a:r>
            <a:br>
              <a:rPr lang="zh-TW" altLang="en-US" sz="5400" b="1" dirty="0">
                <a:solidFill>
                  <a:schemeClr val="tx1"/>
                </a:solidFill>
                <a:uFillTx/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5400" b="1" dirty="0">
                <a:solidFill>
                  <a:schemeClr val="tx1"/>
                </a:solidFill>
                <a:uFillTx/>
                <a:latin typeface="DFPBiaoKaiW5-HPinIn1NUU" pitchFamily="66" charset="-120"/>
                <a:ea typeface="DFPBiaoKaiW5-HPinIn1NUU" pitchFamily="66" charset="-120"/>
              </a:rPr>
              <a:t>只要信靠主寶血；</a:t>
            </a:r>
            <a:br>
              <a:rPr lang="zh-TW" altLang="en-US" sz="5400" b="1" dirty="0">
                <a:solidFill>
                  <a:schemeClr val="tx1"/>
                </a:solidFill>
                <a:uFillTx/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5400" b="1" dirty="0">
                <a:solidFill>
                  <a:schemeClr val="tx1"/>
                </a:solidFill>
                <a:uFillTx/>
                <a:latin typeface="DFPBiaoKaiW5-HPinIn1NUU" pitchFamily="66" charset="-120"/>
                <a:ea typeface="DFPBiaoKaiW5-HPinIn1NUU" pitchFamily="66" charset="-120"/>
              </a:rPr>
              <a:t>只要憑著純一信心，</a:t>
            </a:r>
            <a:br>
              <a:rPr lang="zh-TW" altLang="en-US" sz="5400" b="1" dirty="0">
                <a:solidFill>
                  <a:schemeClr val="tx1"/>
                </a:solidFill>
                <a:uFillTx/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5400" b="1" dirty="0">
                <a:solidFill>
                  <a:schemeClr val="tx1"/>
                </a:solidFill>
                <a:uFillTx/>
                <a:latin typeface="DFPBiaoKaiW5-HPinIn1NUU" pitchFamily="66" charset="-120"/>
                <a:ea typeface="DFPBiaoKaiW5-HPinIn1NUU" pitchFamily="66" charset="-120"/>
              </a:rPr>
              <a:t>能洗罪污白如雪。</a:t>
            </a:r>
            <a:br>
              <a:rPr lang="zh-TW" altLang="en-US" sz="5400" b="1" dirty="0">
                <a:solidFill>
                  <a:schemeClr val="tx1"/>
                </a:solidFill>
                <a:uFillTx/>
                <a:latin typeface="DFPBiaoKaiW5-HPinIn1NUU" pitchFamily="66" charset="-120"/>
                <a:ea typeface="DFPBiaoKaiW5-HPinIn1NUU" pitchFamily="66" charset="-120"/>
              </a:rPr>
            </a:br>
            <a:br>
              <a:rPr lang="en-US" altLang="zh-TW" sz="5400" b="1" dirty="0">
                <a:solidFill>
                  <a:schemeClr val="tx1"/>
                </a:solidFill>
                <a:uFillTx/>
              </a:rPr>
            </a:br>
            <a:endParaRPr lang="en-US" altLang="zh-TW" sz="5400" b="1" dirty="0">
              <a:solidFill>
                <a:schemeClr val="tx1"/>
              </a:solidFill>
              <a:uFillTx/>
              <a:latin typeface="+mn-ea"/>
              <a:ea typeface="+mn-ea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06401" y="279400"/>
            <a:ext cx="704039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200">
              <a:defRPr/>
            </a:pPr>
            <a:r>
              <a:rPr lang="en-US" sz="2665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3/8</a:t>
            </a:r>
            <a:endParaRPr lang="en-US" sz="2665" b="1" dirty="0">
              <a:solidFill>
                <a:prstClr val="black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1524000" y="870099"/>
            <a:ext cx="9144000" cy="4670425"/>
          </a:xfrm>
          <a:prstGeom prst="rect">
            <a:avLst/>
          </a:prstGeom>
        </p:spPr>
        <p:txBody>
          <a:bodyPr rtlCol="0">
            <a:noAutofit/>
          </a:bodyPr>
          <a:lstStyle/>
          <a:p>
            <a:pPr eaLnBrk="1" fontAlgn="auto" hangingPunct="1">
              <a:lnSpc>
                <a:spcPct val="130000"/>
              </a:lnSpc>
              <a:spcAft>
                <a:spcPts val="0"/>
              </a:spcAft>
              <a:defRPr/>
            </a:pPr>
            <a:r>
              <a:rPr lang="zh-TW" altLang="en-US" sz="5400" b="1" dirty="0">
                <a:solidFill>
                  <a:schemeClr val="tx1"/>
                </a:solidFill>
                <a:uFillTx/>
                <a:latin typeface="DFPBiaoKaiW5-HPinIn1NUU" charset="0"/>
                <a:ea typeface="DFPBiaoKaiW5-HPinIn1NUU" pitchFamily="66" charset="-120"/>
              </a:rPr>
              <a:t>耶穌，耶穌，何等可靠，</a:t>
            </a:r>
            <a:br>
              <a:rPr lang="en-US" altLang="zh-TW" sz="5400" b="1" dirty="0">
                <a:solidFill>
                  <a:schemeClr val="tx1"/>
                </a:solidFill>
                <a:uFillTx/>
                <a:latin typeface="DFPBiaoKaiW5-HPinIn1NUU" charset="0"/>
                <a:ea typeface="DFPBiaoKaiW5-HPinIn1NUU" pitchFamily="66" charset="-120"/>
              </a:rPr>
            </a:br>
            <a:r>
              <a:rPr lang="zh-TW" altLang="en-US" sz="5400" b="1" dirty="0">
                <a:solidFill>
                  <a:schemeClr val="tx1"/>
                </a:solidFill>
                <a:uFillTx/>
                <a:latin typeface="DFPBiaoKaiW5-HPinIn1NUU" charset="0"/>
                <a:ea typeface="DFPBiaoKaiW5-HPinIn1NUU" pitchFamily="66" charset="-120"/>
              </a:rPr>
              <a:t>多少事上已證明！</a:t>
            </a:r>
            <a:br>
              <a:rPr lang="zh-TW" altLang="en-US" sz="5400" b="1" dirty="0">
                <a:solidFill>
                  <a:schemeClr val="tx1"/>
                </a:solidFill>
                <a:uFillTx/>
                <a:latin typeface="DFPBiaoKaiW5-HPinIn1NUU" charset="0"/>
                <a:ea typeface="DFPBiaoKaiW5-HPinIn1NUU" pitchFamily="66" charset="-120"/>
              </a:rPr>
            </a:br>
            <a:r>
              <a:rPr lang="zh-TW" altLang="en-US" sz="5400" b="1" dirty="0">
                <a:solidFill>
                  <a:schemeClr val="tx1"/>
                </a:solidFill>
                <a:uFillTx/>
                <a:latin typeface="DFPBiaoKaiW5-HPinIn1NUU" charset="0"/>
                <a:ea typeface="DFPBiaoKaiW5-HPinIn1NUU" pitchFamily="66" charset="-120"/>
              </a:rPr>
              <a:t>耶穌，耶穌，寶貴耶穌，</a:t>
            </a:r>
            <a:br>
              <a:rPr lang="en-US" altLang="zh-TW" sz="5400" b="1" dirty="0">
                <a:solidFill>
                  <a:schemeClr val="tx1"/>
                </a:solidFill>
                <a:uFillTx/>
                <a:latin typeface="DFPBiaoKaiW5-HPinIn1NUU" charset="0"/>
                <a:ea typeface="DFPBiaoKaiW5-HPinIn1NUU" pitchFamily="66" charset="-120"/>
              </a:rPr>
            </a:br>
            <a:r>
              <a:rPr lang="zh-TW" altLang="en-US" sz="5400" b="1" dirty="0">
                <a:solidFill>
                  <a:schemeClr val="tx1"/>
                </a:solidFill>
                <a:uFillTx/>
                <a:latin typeface="DFPBiaoKaiW5-HPinIn1NUU" charset="0"/>
                <a:ea typeface="DFPBiaoKaiW5-HPinIn1NUU" pitchFamily="66" charset="-120"/>
              </a:rPr>
              <a:t>願我信心更堅定。</a:t>
            </a:r>
            <a:br>
              <a:rPr lang="zh-TW" altLang="en-US" sz="5400" b="1" dirty="0">
                <a:solidFill>
                  <a:schemeClr val="tx1"/>
                </a:solidFill>
                <a:uFillTx/>
                <a:latin typeface="DFPBiaoKaiW5-HPinIn1NUU" charset="0"/>
                <a:ea typeface="DFPBiaoKaiW5-HPinIn1NUU" pitchFamily="66" charset="-120"/>
              </a:rPr>
            </a:br>
            <a:endParaRPr lang="zh-TW" altLang="en-US" sz="5400" b="1" dirty="0">
              <a:solidFill>
                <a:schemeClr val="tx1"/>
              </a:solidFill>
              <a:uFillTx/>
              <a:latin typeface="DFPBiaoKaiW5-HPinIn1NUU" charset="0"/>
              <a:ea typeface="DFPBiaoKaiW5-HPinIn1NUU" pitchFamily="66" charset="-12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06401" y="279400"/>
            <a:ext cx="704039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200">
              <a:defRPr/>
            </a:pPr>
            <a:r>
              <a:rPr lang="en-US" sz="2665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4/8</a:t>
            </a:r>
            <a:endParaRPr lang="en-US" sz="2665" b="1" dirty="0">
              <a:solidFill>
                <a:prstClr val="black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1208926" y="1093787"/>
            <a:ext cx="9774148" cy="4670425"/>
          </a:xfrm>
          <a:prstGeom prst="rect">
            <a:avLst/>
          </a:prstGeom>
        </p:spPr>
        <p:txBody>
          <a:bodyPr rtlCol="0">
            <a:noAutofit/>
          </a:bodyPr>
          <a:lstStyle/>
          <a:p>
            <a:pPr eaLnBrk="1" fontAlgn="auto" hangingPunct="1">
              <a:lnSpc>
                <a:spcPct val="130000"/>
              </a:lnSpc>
              <a:spcAft>
                <a:spcPts val="0"/>
              </a:spcAft>
              <a:defRPr/>
            </a:pPr>
            <a:r>
              <a:rPr lang="zh-TW" altLang="en-US" sz="5400" b="1" dirty="0">
                <a:solidFill>
                  <a:schemeClr val="tx1"/>
                </a:solidFill>
                <a:uFillTx/>
                <a:latin typeface="DFPBiaoKaiW5-HPinIn1NUU" pitchFamily="66" charset="-120"/>
                <a:ea typeface="DFPBiaoKaiW5-HPinIn1NUU" pitchFamily="66" charset="-120"/>
              </a:rPr>
              <a:t>信靠耶穌確實甜美，</a:t>
            </a:r>
            <a:br>
              <a:rPr lang="zh-TW" altLang="en-US" sz="5400" b="1" dirty="0">
                <a:solidFill>
                  <a:schemeClr val="tx1"/>
                </a:solidFill>
                <a:uFillTx/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5400" b="1" dirty="0">
                <a:solidFill>
                  <a:schemeClr val="tx1"/>
                </a:solidFill>
                <a:uFillTx/>
                <a:latin typeface="DFPBiaoKaiW5-HPinIn1NUU" pitchFamily="66" charset="-120"/>
                <a:ea typeface="DFPBiaoKaiW5-HPinIn1NUU" pitchFamily="66" charset="-120"/>
              </a:rPr>
              <a:t>污穢本性即停止；</a:t>
            </a:r>
            <a:br>
              <a:rPr lang="zh-TW" altLang="en-US" sz="5400" b="1" dirty="0">
                <a:solidFill>
                  <a:schemeClr val="tx1"/>
                </a:solidFill>
                <a:uFillTx/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5400" b="1" dirty="0">
                <a:solidFill>
                  <a:schemeClr val="tx1"/>
                </a:solidFill>
                <a:uFillTx/>
                <a:latin typeface="DFPBiaoKaiW5-HPinIn1NUU" pitchFamily="66" charset="-120"/>
                <a:ea typeface="DFPBiaoKaiW5-HPinIn1NUU" pitchFamily="66" charset="-120"/>
              </a:rPr>
              <a:t>得著耶穌得著一切，</a:t>
            </a:r>
            <a:br>
              <a:rPr lang="zh-TW" altLang="en-US" sz="5400" b="1" dirty="0">
                <a:solidFill>
                  <a:schemeClr val="tx1"/>
                </a:solidFill>
                <a:uFillTx/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5400" b="1" dirty="0">
                <a:solidFill>
                  <a:schemeClr val="tx1"/>
                </a:solidFill>
                <a:uFillTx/>
                <a:latin typeface="DFPBiaoKaiW5-HPinIn1NUU" pitchFamily="66" charset="-120"/>
                <a:ea typeface="DFPBiaoKaiW5-HPinIn1NUU" pitchFamily="66" charset="-120"/>
              </a:rPr>
              <a:t>生命喜樂和安息。</a:t>
            </a:r>
            <a:br>
              <a:rPr lang="zh-TW" altLang="en-US" sz="5400" b="1" dirty="0">
                <a:solidFill>
                  <a:schemeClr val="tx1"/>
                </a:solidFill>
                <a:uFillTx/>
                <a:latin typeface="DFPBiaoKaiW5-HPinIn1NUU" pitchFamily="66" charset="-120"/>
                <a:ea typeface="DFPBiaoKaiW5-HPinIn1NUU" pitchFamily="66" charset="-120"/>
              </a:rPr>
            </a:br>
            <a:br>
              <a:rPr lang="en-US" altLang="zh-TW" sz="5400" b="1" dirty="0">
                <a:solidFill>
                  <a:schemeClr val="tx1"/>
                </a:solidFill>
                <a:uFillTx/>
              </a:rPr>
            </a:br>
            <a:endParaRPr lang="en-US" altLang="zh-TW" sz="5400" b="1" dirty="0">
              <a:solidFill>
                <a:schemeClr val="tx1"/>
              </a:solidFill>
              <a:uFillTx/>
              <a:latin typeface="+mn-ea"/>
              <a:ea typeface="+mn-ea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06401" y="279400"/>
            <a:ext cx="704039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200">
              <a:defRPr/>
            </a:pPr>
            <a:r>
              <a:rPr lang="en-US" sz="2665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5/8</a:t>
            </a:r>
            <a:endParaRPr lang="en-US" sz="2665" b="1" dirty="0">
              <a:solidFill>
                <a:prstClr val="black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1524000" y="782166"/>
            <a:ext cx="9144000" cy="4670425"/>
          </a:xfrm>
          <a:prstGeom prst="rect">
            <a:avLst/>
          </a:prstGeom>
        </p:spPr>
        <p:txBody>
          <a:bodyPr rtlCol="0">
            <a:noAutofit/>
          </a:bodyPr>
          <a:lstStyle/>
          <a:p>
            <a:pPr eaLnBrk="1" fontAlgn="auto" hangingPunct="1">
              <a:lnSpc>
                <a:spcPct val="130000"/>
              </a:lnSpc>
              <a:spcAft>
                <a:spcPts val="0"/>
              </a:spcAft>
              <a:defRPr/>
            </a:pPr>
            <a:r>
              <a:rPr lang="zh-TW" altLang="en-US" sz="5400" b="1" dirty="0">
                <a:solidFill>
                  <a:schemeClr val="tx1"/>
                </a:solidFill>
                <a:uFillTx/>
                <a:latin typeface="DFPBiaoKaiW5-HPinIn1NUU" pitchFamily="66" charset="-120"/>
                <a:ea typeface="DFPBiaoKaiW5-HPinIn1NUU" pitchFamily="66" charset="-120"/>
              </a:rPr>
              <a:t>耶穌，耶穌，何等可靠，</a:t>
            </a:r>
            <a:br>
              <a:rPr lang="en-US" altLang="zh-TW" sz="5400" b="1" dirty="0">
                <a:solidFill>
                  <a:schemeClr val="tx1"/>
                </a:solidFill>
                <a:uFillTx/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5400" b="1" dirty="0">
                <a:solidFill>
                  <a:schemeClr val="tx1"/>
                </a:solidFill>
                <a:uFillTx/>
                <a:latin typeface="DFPBiaoKaiW5-HPinIn1NUU" pitchFamily="66" charset="-120"/>
                <a:ea typeface="DFPBiaoKaiW5-HPinIn1NUU" pitchFamily="66" charset="-120"/>
              </a:rPr>
              <a:t>多少事上已證明！</a:t>
            </a:r>
            <a:br>
              <a:rPr lang="zh-TW" altLang="en-US" sz="5400" b="1" dirty="0">
                <a:solidFill>
                  <a:schemeClr val="tx1"/>
                </a:solidFill>
                <a:uFillTx/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5400" b="1" dirty="0">
                <a:solidFill>
                  <a:schemeClr val="tx1"/>
                </a:solidFill>
                <a:uFillTx/>
                <a:latin typeface="DFPBiaoKaiW5-HPinIn1NUU" pitchFamily="66" charset="-120"/>
                <a:ea typeface="DFPBiaoKaiW5-HPinIn1NUU" pitchFamily="66" charset="-120"/>
              </a:rPr>
              <a:t>耶穌，耶穌，寶貴耶穌，</a:t>
            </a:r>
            <a:br>
              <a:rPr lang="en-US" altLang="zh-TW" sz="5400" b="1" dirty="0">
                <a:solidFill>
                  <a:schemeClr val="tx1"/>
                </a:solidFill>
                <a:uFillTx/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5400" b="1" dirty="0">
                <a:solidFill>
                  <a:schemeClr val="tx1"/>
                </a:solidFill>
                <a:uFillTx/>
                <a:latin typeface="DFPBiaoKaiW5-HPinIn1NUU" pitchFamily="66" charset="-120"/>
                <a:ea typeface="DFPBiaoKaiW5-HPinIn1NUU" pitchFamily="66" charset="-120"/>
              </a:rPr>
              <a:t>願我信心更堅定。</a:t>
            </a:r>
            <a:br>
              <a:rPr lang="zh-TW" altLang="en-US" sz="5400" b="1" dirty="0">
                <a:solidFill>
                  <a:schemeClr val="tx1"/>
                </a:solidFill>
                <a:uFillTx/>
                <a:latin typeface="DFPBiaoKaiW5-HPinIn1NUU" pitchFamily="66" charset="-120"/>
                <a:ea typeface="DFPBiaoKaiW5-HPinIn1NUU" pitchFamily="66" charset="-120"/>
              </a:rPr>
            </a:br>
            <a:br>
              <a:rPr lang="en-US" altLang="zh-TW" sz="5400" b="1" dirty="0">
                <a:solidFill>
                  <a:schemeClr val="tx1"/>
                </a:solidFill>
                <a:uFillTx/>
              </a:rPr>
            </a:br>
            <a:endParaRPr lang="en-US" altLang="zh-TW" sz="5400" b="1" dirty="0">
              <a:solidFill>
                <a:schemeClr val="tx1"/>
              </a:solidFill>
              <a:uFillTx/>
              <a:latin typeface="+mn-ea"/>
              <a:ea typeface="+mn-ea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06401" y="279400"/>
            <a:ext cx="704039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200">
              <a:defRPr/>
            </a:pPr>
            <a:r>
              <a:rPr lang="en-US" sz="2665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6/8</a:t>
            </a:r>
            <a:endParaRPr lang="en-US" sz="2665" b="1" dirty="0">
              <a:solidFill>
                <a:prstClr val="black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1265433" y="1093787"/>
            <a:ext cx="9661133" cy="4670425"/>
          </a:xfrm>
          <a:prstGeom prst="rect">
            <a:avLst/>
          </a:prstGeom>
        </p:spPr>
        <p:txBody>
          <a:bodyPr rtlCol="0">
            <a:noAutofit/>
          </a:bodyPr>
          <a:lstStyle/>
          <a:p>
            <a:pPr eaLnBrk="1" fontAlgn="auto" hangingPunct="1">
              <a:lnSpc>
                <a:spcPct val="130000"/>
              </a:lnSpc>
              <a:spcAft>
                <a:spcPts val="0"/>
              </a:spcAft>
              <a:defRPr/>
            </a:pPr>
            <a:r>
              <a:rPr lang="zh-TW" altLang="en-US" sz="5400" b="1" dirty="0">
                <a:solidFill>
                  <a:schemeClr val="tx1"/>
                </a:solidFill>
                <a:uFillTx/>
                <a:latin typeface="DFPBiaoKaiW5-HPinIn1NUU" pitchFamily="66" charset="-120"/>
                <a:ea typeface="DFPBiaoKaiW5-HPinIn1NUU" pitchFamily="66" charset="-120"/>
              </a:rPr>
              <a:t>我真快樂我信靠你，</a:t>
            </a:r>
            <a:br>
              <a:rPr lang="zh-TW" altLang="en-US" sz="5400" b="1" dirty="0">
                <a:solidFill>
                  <a:schemeClr val="tx1"/>
                </a:solidFill>
                <a:uFillTx/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5400" b="1" dirty="0">
                <a:solidFill>
                  <a:schemeClr val="tx1"/>
                </a:solidFill>
                <a:uFillTx/>
                <a:latin typeface="DFPBiaoKaiW5-HPinIn1NUU" pitchFamily="66" charset="-120"/>
                <a:ea typeface="DFPBiaoKaiW5-HPinIn1NUU" pitchFamily="66" charset="-120"/>
              </a:rPr>
              <a:t>你是我救主良友；</a:t>
            </a:r>
            <a:br>
              <a:rPr lang="zh-TW" altLang="en-US" sz="5400" b="1" dirty="0">
                <a:solidFill>
                  <a:schemeClr val="tx1"/>
                </a:solidFill>
                <a:uFillTx/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5400" b="1" dirty="0">
                <a:solidFill>
                  <a:schemeClr val="tx1"/>
                </a:solidFill>
                <a:uFillTx/>
                <a:latin typeface="DFPBiaoKaiW5-HPinIn1NUU" pitchFamily="66" charset="-120"/>
                <a:ea typeface="DFPBiaoKaiW5-HPinIn1NUU" pitchFamily="66" charset="-120"/>
              </a:rPr>
              <a:t>我深信你與我同在，</a:t>
            </a:r>
            <a:br>
              <a:rPr lang="zh-TW" altLang="en-US" sz="5400" b="1" dirty="0">
                <a:solidFill>
                  <a:schemeClr val="tx1"/>
                </a:solidFill>
                <a:uFillTx/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5400" b="1" dirty="0">
                <a:solidFill>
                  <a:schemeClr val="tx1"/>
                </a:solidFill>
                <a:uFillTx/>
                <a:latin typeface="DFPBiaoKaiW5-HPinIn1NUU" pitchFamily="66" charset="-120"/>
                <a:ea typeface="DFPBiaoKaiW5-HPinIn1NUU" pitchFamily="66" charset="-120"/>
              </a:rPr>
              <a:t>從今時直到永久。</a:t>
            </a:r>
            <a:br>
              <a:rPr lang="zh-TW" altLang="en-US" sz="5400" b="1" dirty="0">
                <a:solidFill>
                  <a:schemeClr val="tx1"/>
                </a:solidFill>
                <a:uFillTx/>
                <a:latin typeface="DFPBiaoKaiW5-HPinIn1NUU" pitchFamily="66" charset="-120"/>
                <a:ea typeface="DFPBiaoKaiW5-HPinIn1NUU" pitchFamily="66" charset="-120"/>
              </a:rPr>
            </a:br>
            <a:br>
              <a:rPr lang="en-US" altLang="zh-TW" sz="5400" b="1" dirty="0">
                <a:solidFill>
                  <a:schemeClr val="tx1"/>
                </a:solidFill>
                <a:uFillTx/>
              </a:rPr>
            </a:br>
            <a:endParaRPr lang="en-US" altLang="zh-TW" sz="5400" b="1" dirty="0">
              <a:solidFill>
                <a:schemeClr val="tx1"/>
              </a:solidFill>
              <a:uFillTx/>
              <a:latin typeface="+mn-ea"/>
              <a:ea typeface="+mn-ea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06401" y="279400"/>
            <a:ext cx="704039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200">
              <a:defRPr/>
            </a:pPr>
            <a:r>
              <a:rPr lang="en-US" sz="2665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7/8</a:t>
            </a:r>
            <a:endParaRPr lang="en-US" sz="2665" b="1" dirty="0">
              <a:solidFill>
                <a:prstClr val="black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1524000" y="914401"/>
            <a:ext cx="9144000" cy="4670425"/>
          </a:xfrm>
          <a:prstGeom prst="rect">
            <a:avLst/>
          </a:prstGeom>
        </p:spPr>
        <p:txBody>
          <a:bodyPr rtlCol="0">
            <a:noAutofit/>
          </a:bodyPr>
          <a:lstStyle/>
          <a:p>
            <a:pPr eaLnBrk="1" fontAlgn="auto" hangingPunct="1">
              <a:lnSpc>
                <a:spcPct val="130000"/>
              </a:lnSpc>
              <a:spcAft>
                <a:spcPts val="0"/>
              </a:spcAft>
              <a:defRPr/>
            </a:pPr>
            <a:r>
              <a:rPr lang="zh-TW" altLang="en-US" sz="5400" b="1" dirty="0">
                <a:solidFill>
                  <a:schemeClr val="tx1"/>
                </a:solidFill>
                <a:uFillTx/>
                <a:latin typeface="DFPBiaoKaiW5-HPinIn1NUU" pitchFamily="66" charset="-120"/>
                <a:ea typeface="DFPBiaoKaiW5-HPinIn1NUU" pitchFamily="66" charset="-120"/>
              </a:rPr>
              <a:t>耶穌，耶穌，何等可靠，</a:t>
            </a:r>
            <a:br>
              <a:rPr lang="en-US" altLang="zh-TW" sz="5400" b="1" dirty="0">
                <a:solidFill>
                  <a:schemeClr val="tx1"/>
                </a:solidFill>
                <a:uFillTx/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5400" b="1" dirty="0">
                <a:solidFill>
                  <a:schemeClr val="tx1"/>
                </a:solidFill>
                <a:uFillTx/>
                <a:latin typeface="DFPBiaoKaiW5-HPinIn1NUU" pitchFamily="66" charset="-120"/>
                <a:ea typeface="DFPBiaoKaiW5-HPinIn1NUU" pitchFamily="66" charset="-120"/>
              </a:rPr>
              <a:t>多少事上已證明！</a:t>
            </a:r>
            <a:br>
              <a:rPr lang="zh-TW" altLang="en-US" sz="5400" b="1" dirty="0">
                <a:solidFill>
                  <a:schemeClr val="tx1"/>
                </a:solidFill>
                <a:uFillTx/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5400" b="1" dirty="0">
                <a:solidFill>
                  <a:schemeClr val="tx1"/>
                </a:solidFill>
                <a:uFillTx/>
                <a:latin typeface="DFPBiaoKaiW5-HPinIn1NUU" pitchFamily="66" charset="-120"/>
                <a:ea typeface="DFPBiaoKaiW5-HPinIn1NUU" pitchFamily="66" charset="-120"/>
              </a:rPr>
              <a:t>耶穌，耶穌，寶貴耶穌，</a:t>
            </a:r>
            <a:br>
              <a:rPr lang="en-US" altLang="zh-TW" sz="5400" b="1" dirty="0">
                <a:solidFill>
                  <a:schemeClr val="tx1"/>
                </a:solidFill>
                <a:uFillTx/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5400" b="1" dirty="0">
                <a:solidFill>
                  <a:schemeClr val="tx1"/>
                </a:solidFill>
                <a:uFillTx/>
                <a:latin typeface="DFPBiaoKaiW5-HPinIn1NUU" pitchFamily="66" charset="-120"/>
                <a:ea typeface="DFPBiaoKaiW5-HPinIn1NUU" pitchFamily="66" charset="-120"/>
              </a:rPr>
              <a:t>願我信心更堅定。</a:t>
            </a:r>
            <a:br>
              <a:rPr lang="zh-TW" altLang="en-US" sz="5400" b="1" dirty="0">
                <a:solidFill>
                  <a:schemeClr val="tx1"/>
                </a:solidFill>
                <a:uFillTx/>
                <a:latin typeface="DFPBiaoKaiW5-HPinIn1NUU" pitchFamily="66" charset="-120"/>
                <a:ea typeface="DFPBiaoKaiW5-HPinIn1NUU" pitchFamily="66" charset="-120"/>
              </a:rPr>
            </a:br>
            <a:br>
              <a:rPr lang="en-US" altLang="zh-TW" sz="5400" b="1" dirty="0">
                <a:solidFill>
                  <a:schemeClr val="tx1"/>
                </a:solidFill>
                <a:uFillTx/>
              </a:rPr>
            </a:br>
            <a:endParaRPr lang="en-US" altLang="zh-TW" sz="5400" b="1" dirty="0">
              <a:solidFill>
                <a:schemeClr val="tx1"/>
              </a:solidFill>
              <a:uFillTx/>
              <a:latin typeface="+mn-ea"/>
              <a:ea typeface="+mn-ea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06401" y="279400"/>
            <a:ext cx="704039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200">
              <a:defRPr/>
            </a:pPr>
            <a:r>
              <a:rPr lang="en-US" sz="2665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8/8</a:t>
            </a:r>
            <a:endParaRPr lang="en-US" sz="2665" b="1" dirty="0">
              <a:solidFill>
                <a:prstClr val="black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Conten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396</Words>
  <Application>WPS Presentation</Application>
  <PresentationFormat>Widescreen</PresentationFormat>
  <Paragraphs>34</Paragraphs>
  <Slides>9</Slides>
  <Notes>8</Notes>
  <HiddenSlides>0</HiddenSlides>
  <MMClips>0</MMClips>
  <ScaleCrop>false</ScaleCrop>
  <HeadingPairs>
    <vt:vector size="6" baseType="variant">
      <vt:variant>
        <vt:lpstr>已用的字体</vt:lpstr>
      </vt:variant>
      <vt:variant>
        <vt:i4>18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9</vt:i4>
      </vt:variant>
    </vt:vector>
  </HeadingPairs>
  <TitlesOfParts>
    <vt:vector size="29" baseType="lpstr">
      <vt:lpstr>Arial</vt:lpstr>
      <vt:lpstr>SimSun</vt:lpstr>
      <vt:lpstr>Wingdings</vt:lpstr>
      <vt:lpstr>Calibri</vt:lpstr>
      <vt:lpstr>Helvetica Neue</vt:lpstr>
      <vt:lpstr>Calibri</vt:lpstr>
      <vt:lpstr>DFPBiaoKaiW5-HPinIn1NUU</vt:lpstr>
      <vt:lpstr>苹方-简</vt:lpstr>
      <vt:lpstr>黑体</vt:lpstr>
      <vt:lpstr>SimSun</vt:lpstr>
      <vt:lpstr>宋体-简</vt:lpstr>
      <vt:lpstr>Microsoft YaHei</vt:lpstr>
      <vt:lpstr>汉仪旗黑</vt:lpstr>
      <vt:lpstr>Arial Unicode MS</vt:lpstr>
      <vt:lpstr>黑体-简</vt:lpstr>
      <vt:lpstr>PMingLiU</vt:lpstr>
      <vt:lpstr>宋体-繁</vt:lpstr>
      <vt:lpstr>DFPBiaoKaiW5-HPinIn1NUU</vt:lpstr>
      <vt:lpstr>Theme32</vt:lpstr>
      <vt:lpstr>1_Content Theme</vt:lpstr>
      <vt:lpstr>PowerPoint 演示文稿</vt:lpstr>
      <vt:lpstr>信靠耶穌真是甜美，只要信靠主恩言； 只要站在主應許上，信靠主蒙福無邊。  ’Tis so sweet to trust in Jesus, Just to take Him at His Word; Just to rest upon His promise, And to know, “Thus saith the Lord!”</vt:lpstr>
      <vt:lpstr>耶穌，耶穌，何等可靠， 多少事上已證明！ 耶穌，耶穌，寶貴耶穌， 願我信心更堅定。  Jesus, Jesus, how I trust Him! How I’ve proved Him o’er and o’er; Jesus, Jesus, precious Jesus! Oh, for grace to trust Him more!   </vt:lpstr>
      <vt:lpstr>信靠耶穌何等甜美，只要信靠主寶血； 只要憑著純一信心，能洗罪污白如雪。  Oh, how sweet to trust in Jesus, Just to trust His cleansing blood; And in simple faith to plunge me ’Neath the healing, cleansing flood!</vt:lpstr>
      <vt:lpstr>耶穌，耶穌，何等可靠， 多少事上已證明！ 耶穌，耶穌，寶貴耶穌， 願我信心更堅定。  Jesus, Jesus, how I trust Him! How I’ve proved Him o’er and o’er; Jesus, Jesus, precious Jesus! Oh, for grace to trust Him more!</vt:lpstr>
      <vt:lpstr>信靠耶穌確實甜美，污穢本性即停止； 得著耶穌得著一切，生命喜樂和安息。  Yes, ’tis sweet to trust in Jesus,  Just from sin and self to cease; Just from Jesus simply taking  Life and rest, and joy and peace.  </vt:lpstr>
      <vt:lpstr>耶穌，耶穌，何等可靠， 多少事上已證明！ 耶穌，耶穌，寶貴耶穌， 願我信心更堅定。  Jesus, Jesus, how I trust Him! How I’ve proved Him o’er and o’er; Jesus, Jesus, precious Jesus! Oh, for grace to trust Him more!   </vt:lpstr>
      <vt:lpstr>我真快樂我信靠你，你是我救主良友； 我深信你與我同在，從今時直到永久。  I’m so glad I learned to trust Thee, Precious Jesus, Savior, Friend; And I know that Thou art with me, Wilt be with me to the end.</vt:lpstr>
      <vt:lpstr>耶穌，耶穌，何等可靠， 多少事上已證明！ 耶穌，耶穌，寶貴耶穌， 願我信心更堅定。  Jesus, Jesus, how I trust Him! How I’ve proved Him o’er and o’er; Jesus, Jesus, precious Jesus! Oh, for grace to trust Him more!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steven@whitehardt.com</dc:creator>
  <cp:lastModifiedBy>lingxinchen</cp:lastModifiedBy>
  <cp:revision>4</cp:revision>
  <dcterms:created xsi:type="dcterms:W3CDTF">2024-08-13T13:36:41Z</dcterms:created>
  <dcterms:modified xsi:type="dcterms:W3CDTF">2024-08-13T13:36:41Z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1033-5.7.1.8092</vt:lpwstr>
  </property>
</Properties>
</file>