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62" r:id="rId2"/>
  </p:sldMasterIdLst>
  <p:sldIdLst>
    <p:sldId id="275" r:id="rId3"/>
    <p:sldId id="6330" r:id="rId4"/>
    <p:sldId id="6331" r:id="rId5"/>
    <p:sldId id="6326" r:id="rId6"/>
    <p:sldId id="6327" r:id="rId7"/>
    <p:sldId id="6328" r:id="rId8"/>
    <p:sldId id="6329" r:id="rId9"/>
    <p:sldId id="6332" r:id="rId10"/>
    <p:sldId id="6333" r:id="rId11"/>
    <p:sldId id="6334" r:id="rId12"/>
    <p:sldId id="6335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08" autoAdjust="0"/>
    <p:restoredTop sz="94660"/>
  </p:normalViewPr>
  <p:slideViewPr>
    <p:cSldViewPr snapToGrid="0">
      <p:cViewPr varScale="1">
        <p:scale>
          <a:sx n="97" d="100"/>
          <a:sy n="97" d="100"/>
        </p:scale>
        <p:origin x="84" y="3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181922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nl-B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endParaRPr lang="nl-B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189" indent="0">
              <a:buNone/>
              <a:defRPr sz="1200"/>
            </a:lvl2pPr>
            <a:lvl3pPr marL="914377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1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2/05/2022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‹#›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3764380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B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2/05/2022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‹#›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05889110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nl-B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2/05/2022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‹#›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7298443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nl-B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2/05/2022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‹#›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0669823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B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2/05/2022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‹#›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4912470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nl-B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89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2/05/2022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‹#›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6141975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B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B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B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2/05/2022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‹#›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40630884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nl-B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B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9" y="1535113"/>
            <a:ext cx="5389033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9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BE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2/05/2022</a:t>
            </a:fld>
            <a:endParaRPr lang="nl-B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‹#›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6169419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BE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2/05/2022</a:t>
            </a:fld>
            <a:endParaRPr lang="nl-B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‹#›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77511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2/05/2022</a:t>
            </a:fld>
            <a:endParaRPr lang="nl-B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‹#›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9288437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2" y="273049"/>
            <a:ext cx="4011084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nl-B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2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B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2" y="1435102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189" indent="0">
              <a:buNone/>
              <a:defRPr sz="1200"/>
            </a:lvl2pPr>
            <a:lvl3pPr marL="914377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1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2/05/2022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‹#›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4776672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.xml"/><Relationship Id="rId3" Type="http://schemas.openxmlformats.org/officeDocument/2006/relationships/slideLayout" Target="../slideLayouts/slideLayout4.xml"/><Relationship Id="rId7" Type="http://schemas.openxmlformats.org/officeDocument/2006/relationships/slideLayout" Target="../slideLayouts/slideLayout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6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2.xml"/><Relationship Id="rId5" Type="http://schemas.openxmlformats.org/officeDocument/2006/relationships/slideLayout" Target="../slideLayouts/slideLayout6.xml"/><Relationship Id="rId10" Type="http://schemas.openxmlformats.org/officeDocument/2006/relationships/slideLayout" Target="../slideLayouts/slideLayout11.xml"/><Relationship Id="rId4" Type="http://schemas.openxmlformats.org/officeDocument/2006/relationships/slideLayout" Target="../slideLayouts/slideLayout5.xml"/><Relationship Id="rId9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281390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ctr">
        <a:defRPr sz="5867" kern="1200">
          <a:solidFill>
            <a:schemeClr val="lt1"/>
          </a:solidFill>
        </a:defRPr>
      </a:lvl1pPr>
      <a:extLst/>
    </p:titleStyle>
    <p:bodyStyle>
      <a:lvl1pPr indent="-433189" algn="ctr">
        <a:defRPr sz="4267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9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nl-B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430DBB-9FD5-43E7-88F1-55A569E9525E}" type="datetimeFigureOut">
              <a:rPr lang="nl-BE" smtClean="0"/>
              <a:t>2/05/2022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336665-E7E9-4861-9ADF-F11A47CBAD79}" type="slidenum">
              <a:rPr lang="nl-BE" smtClean="0"/>
              <a:t>‹#›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7711790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</p:sldLayoutIdLst>
  <p:txStyles>
    <p:titleStyle>
      <a:lvl1pPr algn="ctr" defTabSz="914377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891" indent="-342891" algn="l" defTabSz="914377" rtl="0" eaLnBrk="1" latinLnBrk="0" hangingPunct="1">
        <a:spcBef>
          <a:spcPct val="20000"/>
        </a:spcBef>
        <a:buFont typeface="Arial" pitchFamily="34" charset="0"/>
        <a:buChar char="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32" indent="-285744" algn="l" defTabSz="914377" rtl="0" eaLnBrk="1" latinLnBrk="0" hangingPunct="1">
        <a:spcBef>
          <a:spcPct val="20000"/>
        </a:spcBef>
        <a:buFont typeface="Arial" pitchFamily="34" charset="0"/>
        <a:buChar char="-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1" indent="-228594" algn="l" defTabSz="914377" rtl="0" eaLnBrk="1" latinLnBrk="0" hangingPunct="1">
        <a:spcBef>
          <a:spcPct val="20000"/>
        </a:spcBef>
        <a:buFont typeface="Arial" pitchFamily="34" charset="0"/>
        <a:buChar char="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defTabSz="914377" rtl="0" eaLnBrk="1" latinLnBrk="0" hangingPunct="1">
        <a:spcBef>
          <a:spcPct val="20000"/>
        </a:spcBef>
        <a:buFont typeface="Arial" pitchFamily="34" charset="0"/>
        <a:buChar char="-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defTabSz="914377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spcBef>
          <a:spcPct val="20000"/>
        </a:spcBef>
        <a:buFont typeface="Arial" pitchFamily="34" charset="0"/>
        <a:buChar char="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spcBef>
          <a:spcPct val="20000"/>
        </a:spcBef>
        <a:buFont typeface="Arial" pitchFamily="34" charset="0"/>
        <a:buChar char="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spcBef>
          <a:spcPct val="20000"/>
        </a:spcBef>
        <a:buFont typeface="Arial" pitchFamily="34" charset="0"/>
        <a:buChar char="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spcBef>
          <a:spcPct val="20000"/>
        </a:spcBef>
        <a:buFont typeface="Arial" pitchFamily="34" charset="0"/>
        <a:buChar char="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BE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714500" y="1476375"/>
          <a:ext cx="8382000" cy="3381375"/>
          <a:chOff x="1714500" y="1476375"/>
          <a:chExt cx="8382000" cy="3381375"/>
        </a:xfrm>
      </p:grpSpPr>
      <p:sp>
        <p:nvSpPr>
          <p:cNvPr id="2" name="TextBox 1"/>
          <p:cNvSpPr txBox="1"/>
          <p:nvPr/>
        </p:nvSpPr>
        <p:spPr>
          <a:xfrm>
            <a:off x="2286000" y="2192028"/>
            <a:ext cx="8890000" cy="2092945"/>
          </a:xfrm>
          <a:prstGeom prst="rect">
            <a:avLst/>
          </a:prstGeom>
          <a:noFill/>
        </p:spPr>
        <p:txBody>
          <a:bodyPr lIns="121920" tIns="60960" rIns="121920" bIns="60960" rtlCol="0" anchor="ctr">
            <a:spAutoFit/>
          </a:bodyPr>
          <a:lstStyle/>
          <a:p>
            <a:pPr algn="ctr" defTabSz="1219170" fontAlgn="ctr">
              <a:lnSpc>
                <a:spcPct val="120000"/>
              </a:lnSpc>
            </a:pPr>
            <a:r>
              <a:rPr lang="en-US" sz="6400" b="1">
                <a:solidFill>
                  <a:srgbClr val="663300">
                    <a:alpha val="100000"/>
                  </a:srgbClr>
                </a:solidFill>
                <a:latin typeface="Calibri"/>
              </a:rPr>
              <a:t>看見神的愛
</a:t>
            </a:r>
            <a:r>
              <a:rPr lang="en-US" sz="4267" b="1">
                <a:solidFill>
                  <a:srgbClr val="663300">
                    <a:alpha val="100000"/>
                  </a:srgbClr>
                </a:solidFill>
                <a:latin typeface="Calibri"/>
              </a:rPr>
              <a:t>I've Seen God's Love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Background" descr="Background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2143126" y="200025"/>
            <a:ext cx="6667500" cy="13080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14377" fontAlgn="base"/>
            <a:r>
              <a:rPr sz="5300" b="1">
                <a:solidFill>
                  <a:srgbClr val="DBA901"/>
                </a:solidFill>
                <a:latin typeface="宋体"/>
              </a:rPr>
              <a:t>看见神的爱</a:t>
            </a:r>
          </a:p>
          <a:p>
            <a:pPr defTabSz="914377" fontAlgn="base"/>
            <a:r>
              <a:rPr sz="2600">
                <a:solidFill>
                  <a:srgbClr val="DBA901"/>
                </a:solidFill>
                <a:latin typeface="Arial"/>
              </a:rPr>
              <a:t>I’ve Seen God’s Love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286625" y="933451"/>
            <a:ext cx="276225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defTabSz="914377" fontAlgn="base"/>
            <a:endParaRPr>
              <a:solidFill>
                <a:prstClr val="black"/>
              </a:solidFill>
              <a:latin typeface="Calibri"/>
            </a:endParaRPr>
          </a:p>
          <a:p>
            <a:pPr algn="r" defTabSz="914377" fontAlgn="base"/>
            <a:endParaRPr>
              <a:solidFill>
                <a:prstClr val="black"/>
              </a:solidFill>
              <a:latin typeface="Calibri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524000" y="1619251"/>
            <a:ext cx="9144000" cy="42627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914377" fontAlgn="base">
              <a:spcBef>
                <a:spcPts val="600"/>
              </a:spcBef>
            </a:pPr>
            <a:r>
              <a:rPr sz="3800" b="1">
                <a:solidFill>
                  <a:srgbClr val="FFFFFF"/>
                </a:solidFill>
                <a:latin typeface="宋体"/>
              </a:rPr>
              <a:t>在每个微笑</a:t>
            </a:r>
          </a:p>
          <a:p>
            <a:pPr algn="ctr" defTabSz="914377" fontAlgn="base"/>
            <a:r>
              <a:rPr sz="2600">
                <a:solidFill>
                  <a:srgbClr val="FFFFFF"/>
                </a:solidFill>
                <a:latin typeface="Arial"/>
              </a:rPr>
              <a:t>In every of smile,</a:t>
            </a:r>
          </a:p>
          <a:p>
            <a:pPr algn="ctr" defTabSz="914377" fontAlgn="base">
              <a:spcBef>
                <a:spcPts val="600"/>
              </a:spcBef>
            </a:pPr>
            <a:r>
              <a:rPr sz="3800" b="1">
                <a:solidFill>
                  <a:srgbClr val="FFFFFF"/>
                </a:solidFill>
                <a:latin typeface="宋体"/>
              </a:rPr>
              <a:t>在每个拥抱</a:t>
            </a:r>
          </a:p>
          <a:p>
            <a:pPr algn="ctr" defTabSz="914377" fontAlgn="base"/>
            <a:r>
              <a:rPr sz="2600">
                <a:solidFill>
                  <a:srgbClr val="FFFFFF"/>
                </a:solidFill>
                <a:latin typeface="Arial"/>
              </a:rPr>
              <a:t>in every of hug</a:t>
            </a:r>
          </a:p>
          <a:p>
            <a:pPr algn="ctr" defTabSz="914377" fontAlgn="base">
              <a:spcBef>
                <a:spcPts val="600"/>
              </a:spcBef>
            </a:pPr>
            <a:r>
              <a:rPr sz="3800" b="1">
                <a:solidFill>
                  <a:srgbClr val="FFFFFF"/>
                </a:solidFill>
                <a:latin typeface="宋体"/>
              </a:rPr>
              <a:t>在每个祈祷</a:t>
            </a:r>
          </a:p>
          <a:p>
            <a:pPr algn="ctr" defTabSz="914377" fontAlgn="base"/>
            <a:r>
              <a:rPr sz="2600">
                <a:solidFill>
                  <a:srgbClr val="FFFFFF"/>
                </a:solidFill>
                <a:latin typeface="Arial"/>
              </a:rPr>
              <a:t>In every prayer,</a:t>
            </a:r>
          </a:p>
          <a:p>
            <a:pPr algn="ctr" defTabSz="914377" fontAlgn="base">
              <a:spcBef>
                <a:spcPts val="600"/>
              </a:spcBef>
            </a:pPr>
            <a:r>
              <a:rPr sz="3800" b="1">
                <a:solidFill>
                  <a:srgbClr val="FFFFFF"/>
                </a:solidFill>
                <a:latin typeface="宋体"/>
              </a:rPr>
              <a:t>我能看见神的爱</a:t>
            </a:r>
          </a:p>
          <a:p>
            <a:pPr algn="ctr" defTabSz="914377" fontAlgn="base"/>
            <a:r>
              <a:rPr sz="2600">
                <a:solidFill>
                  <a:srgbClr val="FFFFFF"/>
                </a:solidFill>
                <a:latin typeface="Arial"/>
              </a:rPr>
              <a:t>I can see the love of God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5684C78-0CF0-4613-9281-1512669E4378}"/>
              </a:ext>
            </a:extLst>
          </p:cNvPr>
          <p:cNvSpPr txBox="1"/>
          <p:nvPr/>
        </p:nvSpPr>
        <p:spPr>
          <a:xfrm>
            <a:off x="406401" y="365877"/>
            <a:ext cx="941283" cy="5436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219170">
              <a:defRPr/>
            </a:pPr>
            <a:r>
              <a:rPr lang="en-US" sz="2933" b="1" dirty="0">
                <a:solidFill>
                  <a:prstClr val="white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9/10</a:t>
            </a:r>
          </a:p>
        </p:txBody>
      </p:sp>
    </p:spTree>
    <p:extLst>
      <p:ext uri="{BB962C8B-B14F-4D97-AF65-F5344CB8AC3E}">
        <p14:creationId xmlns:p14="http://schemas.microsoft.com/office/powerpoint/2010/main" val="259166453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Background" descr="Background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2143126" y="200025"/>
            <a:ext cx="6667500" cy="13080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14377" fontAlgn="base"/>
            <a:r>
              <a:rPr sz="5300" b="1">
                <a:solidFill>
                  <a:srgbClr val="DBA901"/>
                </a:solidFill>
                <a:latin typeface="宋体"/>
              </a:rPr>
              <a:t>看见神的爱</a:t>
            </a:r>
          </a:p>
          <a:p>
            <a:pPr defTabSz="914377" fontAlgn="base"/>
            <a:r>
              <a:rPr sz="2600">
                <a:solidFill>
                  <a:srgbClr val="DBA901"/>
                </a:solidFill>
                <a:latin typeface="Arial"/>
              </a:rPr>
              <a:t>I’ve Seen God’s Love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286625" y="933451"/>
            <a:ext cx="276225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defTabSz="914377" fontAlgn="base"/>
            <a:endParaRPr>
              <a:solidFill>
                <a:prstClr val="black"/>
              </a:solidFill>
              <a:latin typeface="Calibri"/>
            </a:endParaRPr>
          </a:p>
          <a:p>
            <a:pPr algn="r" defTabSz="914377" fontAlgn="base"/>
            <a:endParaRPr>
              <a:solidFill>
                <a:prstClr val="black"/>
              </a:solidFill>
              <a:latin typeface="Calibri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524000" y="1619251"/>
            <a:ext cx="9144000" cy="42627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914377" fontAlgn="base">
              <a:spcBef>
                <a:spcPts val="600"/>
              </a:spcBef>
            </a:pPr>
            <a:r>
              <a:rPr sz="3800" b="1">
                <a:solidFill>
                  <a:srgbClr val="FFFFFF"/>
                </a:solidFill>
                <a:latin typeface="宋体"/>
              </a:rPr>
              <a:t>在每个微笑</a:t>
            </a:r>
          </a:p>
          <a:p>
            <a:pPr algn="ctr" defTabSz="914377" fontAlgn="base"/>
            <a:r>
              <a:rPr sz="2600">
                <a:solidFill>
                  <a:srgbClr val="FFFFFF"/>
                </a:solidFill>
                <a:latin typeface="Arial"/>
              </a:rPr>
              <a:t>In every of smile,</a:t>
            </a:r>
          </a:p>
          <a:p>
            <a:pPr algn="ctr" defTabSz="914377" fontAlgn="base">
              <a:spcBef>
                <a:spcPts val="600"/>
              </a:spcBef>
            </a:pPr>
            <a:r>
              <a:rPr sz="3800" b="1">
                <a:solidFill>
                  <a:srgbClr val="FFFFFF"/>
                </a:solidFill>
                <a:latin typeface="宋体"/>
              </a:rPr>
              <a:t>在每个拥抱</a:t>
            </a:r>
          </a:p>
          <a:p>
            <a:pPr algn="ctr" defTabSz="914377" fontAlgn="base"/>
            <a:r>
              <a:rPr sz="2600">
                <a:solidFill>
                  <a:srgbClr val="FFFFFF"/>
                </a:solidFill>
                <a:latin typeface="Arial"/>
              </a:rPr>
              <a:t>in every of hug</a:t>
            </a:r>
          </a:p>
          <a:p>
            <a:pPr algn="ctr" defTabSz="914377" fontAlgn="base">
              <a:spcBef>
                <a:spcPts val="600"/>
              </a:spcBef>
            </a:pPr>
            <a:r>
              <a:rPr sz="3800" b="1">
                <a:solidFill>
                  <a:srgbClr val="FFFFFF"/>
                </a:solidFill>
                <a:latin typeface="宋体"/>
              </a:rPr>
              <a:t>在每个祈祷</a:t>
            </a:r>
          </a:p>
          <a:p>
            <a:pPr algn="ctr" defTabSz="914377" fontAlgn="base"/>
            <a:r>
              <a:rPr sz="2600">
                <a:solidFill>
                  <a:srgbClr val="FFFFFF"/>
                </a:solidFill>
                <a:latin typeface="Arial"/>
              </a:rPr>
              <a:t>In every prayer,</a:t>
            </a:r>
          </a:p>
          <a:p>
            <a:pPr algn="ctr" defTabSz="914377" fontAlgn="base">
              <a:spcBef>
                <a:spcPts val="600"/>
              </a:spcBef>
            </a:pPr>
            <a:r>
              <a:rPr sz="3800" b="1">
                <a:solidFill>
                  <a:srgbClr val="FFFFFF"/>
                </a:solidFill>
                <a:latin typeface="宋体"/>
              </a:rPr>
              <a:t>我看见神的爱</a:t>
            </a:r>
          </a:p>
          <a:p>
            <a:pPr algn="ctr" defTabSz="914377" fontAlgn="base"/>
            <a:r>
              <a:rPr sz="2600">
                <a:solidFill>
                  <a:srgbClr val="FFFFFF"/>
                </a:solidFill>
                <a:latin typeface="Arial"/>
              </a:rPr>
              <a:t>I can see the love of God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2139A0D-9046-4C71-B552-1832FEB6199D}"/>
              </a:ext>
            </a:extLst>
          </p:cNvPr>
          <p:cNvSpPr txBox="1"/>
          <p:nvPr/>
        </p:nvSpPr>
        <p:spPr>
          <a:xfrm>
            <a:off x="406400" y="365877"/>
            <a:ext cx="1130438" cy="5436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219170">
              <a:defRPr/>
            </a:pPr>
            <a:r>
              <a:rPr lang="en-US" sz="2933" b="1" dirty="0">
                <a:solidFill>
                  <a:prstClr val="white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10/10</a:t>
            </a:r>
          </a:p>
        </p:txBody>
      </p:sp>
    </p:spTree>
    <p:extLst>
      <p:ext uri="{BB962C8B-B14F-4D97-AF65-F5344CB8AC3E}">
        <p14:creationId xmlns:p14="http://schemas.microsoft.com/office/powerpoint/2010/main" val="24453122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Background" descr="Background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2143126" y="200025"/>
            <a:ext cx="6667500" cy="13080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14377" fontAlgn="base"/>
            <a:r>
              <a:rPr sz="5300" b="1" dirty="0" err="1">
                <a:solidFill>
                  <a:srgbClr val="DBA901"/>
                </a:solidFill>
                <a:latin typeface="宋体"/>
              </a:rPr>
              <a:t>看见神的爱</a:t>
            </a:r>
            <a:endParaRPr sz="5300" b="1" dirty="0">
              <a:solidFill>
                <a:srgbClr val="DBA901"/>
              </a:solidFill>
              <a:latin typeface="宋体"/>
            </a:endParaRPr>
          </a:p>
          <a:p>
            <a:pPr defTabSz="914377" fontAlgn="base"/>
            <a:r>
              <a:rPr sz="2600" dirty="0">
                <a:solidFill>
                  <a:srgbClr val="DBA901"/>
                </a:solidFill>
                <a:latin typeface="Arial"/>
              </a:rPr>
              <a:t>I’ve Seen God’s Love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286625" y="933451"/>
            <a:ext cx="276225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defTabSz="914377" fontAlgn="base"/>
            <a:endParaRPr>
              <a:solidFill>
                <a:prstClr val="black"/>
              </a:solidFill>
              <a:latin typeface="Calibri"/>
            </a:endParaRPr>
          </a:p>
          <a:p>
            <a:pPr algn="r" defTabSz="914377" fontAlgn="base"/>
            <a:endParaRPr>
              <a:solidFill>
                <a:prstClr val="black"/>
              </a:solidFill>
              <a:latin typeface="Calibri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524000" y="1619251"/>
            <a:ext cx="9144000" cy="42627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914377" fontAlgn="base">
              <a:spcBef>
                <a:spcPts val="600"/>
              </a:spcBef>
            </a:pPr>
            <a:r>
              <a:rPr sz="3800" b="1">
                <a:solidFill>
                  <a:srgbClr val="FFFFFF"/>
                </a:solidFill>
                <a:latin typeface="宋体"/>
              </a:rPr>
              <a:t>我看见神的爱</a:t>
            </a:r>
          </a:p>
          <a:p>
            <a:pPr algn="ctr" defTabSz="914377" fontAlgn="base"/>
            <a:r>
              <a:rPr sz="2600">
                <a:solidFill>
                  <a:srgbClr val="FFFFFF"/>
                </a:solidFill>
                <a:latin typeface="Arial"/>
              </a:rPr>
              <a:t>I’ve seen the God’s love,</a:t>
            </a:r>
          </a:p>
          <a:p>
            <a:pPr algn="ctr" defTabSz="914377" fontAlgn="base">
              <a:spcBef>
                <a:spcPts val="600"/>
              </a:spcBef>
            </a:pPr>
            <a:r>
              <a:rPr sz="3800" b="1">
                <a:solidFill>
                  <a:srgbClr val="FFFFFF"/>
                </a:solidFill>
                <a:latin typeface="宋体"/>
              </a:rPr>
              <a:t>在温暖的阳光</a:t>
            </a:r>
          </a:p>
          <a:p>
            <a:pPr algn="ctr" defTabSz="914377" fontAlgn="base"/>
            <a:r>
              <a:rPr sz="2600">
                <a:solidFill>
                  <a:srgbClr val="FFFFFF"/>
                </a:solidFill>
                <a:latin typeface="Arial"/>
              </a:rPr>
              <a:t>in the warming sunshine</a:t>
            </a:r>
          </a:p>
          <a:p>
            <a:pPr algn="ctr" defTabSz="914377" fontAlgn="base">
              <a:spcBef>
                <a:spcPts val="600"/>
              </a:spcBef>
            </a:pPr>
            <a:r>
              <a:rPr sz="3800" b="1">
                <a:solidFill>
                  <a:srgbClr val="FFFFFF"/>
                </a:solidFill>
                <a:latin typeface="宋体"/>
              </a:rPr>
              <a:t>我看见神的爱</a:t>
            </a:r>
          </a:p>
          <a:p>
            <a:pPr algn="ctr" defTabSz="914377" fontAlgn="base"/>
            <a:r>
              <a:rPr sz="2600">
                <a:solidFill>
                  <a:srgbClr val="FFFFFF"/>
                </a:solidFill>
                <a:latin typeface="Arial"/>
              </a:rPr>
              <a:t>I’ve seen the God’s love,</a:t>
            </a:r>
          </a:p>
          <a:p>
            <a:pPr algn="ctr" defTabSz="914377" fontAlgn="base">
              <a:spcBef>
                <a:spcPts val="600"/>
              </a:spcBef>
            </a:pPr>
            <a:r>
              <a:rPr sz="3800" b="1">
                <a:solidFill>
                  <a:srgbClr val="FFFFFF"/>
                </a:solidFill>
                <a:latin typeface="宋体"/>
              </a:rPr>
              <a:t>在澎湃的海洋</a:t>
            </a:r>
          </a:p>
          <a:p>
            <a:pPr algn="ctr" defTabSz="914377" fontAlgn="base"/>
            <a:r>
              <a:rPr sz="2600">
                <a:solidFill>
                  <a:srgbClr val="FFFFFF"/>
                </a:solidFill>
                <a:latin typeface="Arial"/>
              </a:rPr>
              <a:t>in the surging ocean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147E3D8-5DA9-4656-B406-DB30E1936441}"/>
              </a:ext>
            </a:extLst>
          </p:cNvPr>
          <p:cNvSpPr txBox="1"/>
          <p:nvPr/>
        </p:nvSpPr>
        <p:spPr>
          <a:xfrm>
            <a:off x="406401" y="365877"/>
            <a:ext cx="941283" cy="5436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219170">
              <a:defRPr/>
            </a:pPr>
            <a:r>
              <a:rPr lang="en-US" sz="2933" b="1" dirty="0">
                <a:solidFill>
                  <a:prstClr val="white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1/10</a:t>
            </a:r>
          </a:p>
        </p:txBody>
      </p:sp>
    </p:spTree>
    <p:extLst>
      <p:ext uri="{BB962C8B-B14F-4D97-AF65-F5344CB8AC3E}">
        <p14:creationId xmlns:p14="http://schemas.microsoft.com/office/powerpoint/2010/main" val="23552567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Background" descr="Background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2143126" y="200025"/>
            <a:ext cx="6667500" cy="13080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14377" fontAlgn="base"/>
            <a:r>
              <a:rPr sz="5300" b="1">
                <a:solidFill>
                  <a:srgbClr val="DBA901"/>
                </a:solidFill>
                <a:latin typeface="宋体"/>
              </a:rPr>
              <a:t>看见神的爱</a:t>
            </a:r>
          </a:p>
          <a:p>
            <a:pPr defTabSz="914377" fontAlgn="base"/>
            <a:r>
              <a:rPr sz="2600">
                <a:solidFill>
                  <a:srgbClr val="DBA901"/>
                </a:solidFill>
                <a:latin typeface="Arial"/>
              </a:rPr>
              <a:t>I’ve Seen God’s Love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286625" y="933451"/>
            <a:ext cx="276225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defTabSz="914377" fontAlgn="base"/>
            <a:endParaRPr>
              <a:solidFill>
                <a:prstClr val="black"/>
              </a:solidFill>
              <a:latin typeface="Calibri"/>
            </a:endParaRPr>
          </a:p>
          <a:p>
            <a:pPr algn="r" defTabSz="914377" fontAlgn="base"/>
            <a:endParaRPr>
              <a:solidFill>
                <a:prstClr val="black"/>
              </a:solidFill>
              <a:latin typeface="Calibri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524000" y="1619251"/>
            <a:ext cx="9144000" cy="42627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914377" fontAlgn="base">
              <a:spcBef>
                <a:spcPts val="600"/>
              </a:spcBef>
            </a:pPr>
            <a:r>
              <a:rPr sz="3800" b="1">
                <a:solidFill>
                  <a:srgbClr val="FFFFFF"/>
                </a:solidFill>
                <a:latin typeface="宋体"/>
              </a:rPr>
              <a:t>我看见神的爱</a:t>
            </a:r>
          </a:p>
          <a:p>
            <a:pPr algn="ctr" defTabSz="914377" fontAlgn="base"/>
            <a:r>
              <a:rPr sz="2600">
                <a:solidFill>
                  <a:srgbClr val="FFFFFF"/>
                </a:solidFill>
                <a:latin typeface="Arial"/>
              </a:rPr>
              <a:t>I’ve seen the God’s love,</a:t>
            </a:r>
          </a:p>
          <a:p>
            <a:pPr algn="ctr" defTabSz="914377" fontAlgn="base">
              <a:spcBef>
                <a:spcPts val="600"/>
              </a:spcBef>
            </a:pPr>
            <a:r>
              <a:rPr sz="3800" b="1">
                <a:solidFill>
                  <a:srgbClr val="FFFFFF"/>
                </a:solidFill>
                <a:latin typeface="宋体"/>
              </a:rPr>
              <a:t>在怜悯的心肠</a:t>
            </a:r>
          </a:p>
          <a:p>
            <a:pPr algn="ctr" defTabSz="914377" fontAlgn="base"/>
            <a:r>
              <a:rPr sz="2600">
                <a:solidFill>
                  <a:srgbClr val="FFFFFF"/>
                </a:solidFill>
                <a:latin typeface="Arial"/>
              </a:rPr>
              <a:t>in the heart of mercy</a:t>
            </a:r>
          </a:p>
          <a:p>
            <a:pPr algn="ctr" defTabSz="914377" fontAlgn="base">
              <a:spcBef>
                <a:spcPts val="600"/>
              </a:spcBef>
            </a:pPr>
            <a:r>
              <a:rPr sz="3800" b="1">
                <a:solidFill>
                  <a:srgbClr val="FFFFFF"/>
                </a:solidFill>
                <a:latin typeface="宋体"/>
              </a:rPr>
              <a:t>我看见神的爱</a:t>
            </a:r>
          </a:p>
          <a:p>
            <a:pPr algn="ctr" defTabSz="914377" fontAlgn="base"/>
            <a:r>
              <a:rPr sz="2600">
                <a:solidFill>
                  <a:srgbClr val="FFFFFF"/>
                </a:solidFill>
                <a:latin typeface="Arial"/>
              </a:rPr>
              <a:t>I’ve seen the God’s love,</a:t>
            </a:r>
          </a:p>
          <a:p>
            <a:pPr algn="ctr" defTabSz="914377" fontAlgn="base">
              <a:spcBef>
                <a:spcPts val="600"/>
              </a:spcBef>
            </a:pPr>
            <a:r>
              <a:rPr sz="3800" b="1">
                <a:solidFill>
                  <a:srgbClr val="FFFFFF"/>
                </a:solidFill>
                <a:latin typeface="宋体"/>
              </a:rPr>
              <a:t>在你我的脸上</a:t>
            </a:r>
          </a:p>
          <a:p>
            <a:pPr algn="ctr" defTabSz="914377" fontAlgn="base"/>
            <a:r>
              <a:rPr sz="2600">
                <a:solidFill>
                  <a:srgbClr val="FFFFFF"/>
                </a:solidFill>
                <a:latin typeface="Arial"/>
              </a:rPr>
              <a:t>on the face of you and me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D2C4E37-155C-4828-8344-5F56020B5F61}"/>
              </a:ext>
            </a:extLst>
          </p:cNvPr>
          <p:cNvSpPr txBox="1"/>
          <p:nvPr/>
        </p:nvSpPr>
        <p:spPr>
          <a:xfrm>
            <a:off x="406401" y="365877"/>
            <a:ext cx="941283" cy="5436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219170">
              <a:defRPr/>
            </a:pPr>
            <a:r>
              <a:rPr lang="en-US" sz="2933" b="1" dirty="0">
                <a:solidFill>
                  <a:prstClr val="white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2/10</a:t>
            </a:r>
          </a:p>
        </p:txBody>
      </p:sp>
    </p:spTree>
    <p:extLst>
      <p:ext uri="{BB962C8B-B14F-4D97-AF65-F5344CB8AC3E}">
        <p14:creationId xmlns:p14="http://schemas.microsoft.com/office/powerpoint/2010/main" val="25015218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Background" descr="Background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2143126" y="200025"/>
            <a:ext cx="6667500" cy="13080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14377" fontAlgn="base"/>
            <a:r>
              <a:rPr sz="5300" b="1" dirty="0" err="1">
                <a:solidFill>
                  <a:srgbClr val="DBA901"/>
                </a:solidFill>
                <a:latin typeface="宋体"/>
              </a:rPr>
              <a:t>看见神的爱</a:t>
            </a:r>
            <a:endParaRPr sz="5300" b="1" dirty="0">
              <a:solidFill>
                <a:srgbClr val="DBA901"/>
              </a:solidFill>
              <a:latin typeface="宋体"/>
            </a:endParaRPr>
          </a:p>
          <a:p>
            <a:pPr defTabSz="914377" fontAlgn="base"/>
            <a:r>
              <a:rPr sz="2600" dirty="0">
                <a:solidFill>
                  <a:srgbClr val="DBA901"/>
                </a:solidFill>
                <a:latin typeface="Arial"/>
              </a:rPr>
              <a:t>I’ve Seen God’s Love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286625" y="933451"/>
            <a:ext cx="276225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defTabSz="914377" fontAlgn="base"/>
            <a:endParaRPr>
              <a:solidFill>
                <a:prstClr val="black"/>
              </a:solidFill>
              <a:latin typeface="Calibri"/>
            </a:endParaRPr>
          </a:p>
          <a:p>
            <a:pPr algn="r" defTabSz="914377" fontAlgn="base"/>
            <a:endParaRPr>
              <a:solidFill>
                <a:prstClr val="black"/>
              </a:solidFill>
              <a:latin typeface="Calibri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524000" y="1619251"/>
            <a:ext cx="9144000" cy="42627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914377" fontAlgn="base">
              <a:spcBef>
                <a:spcPts val="600"/>
              </a:spcBef>
            </a:pPr>
            <a:r>
              <a:rPr sz="3800" b="1">
                <a:solidFill>
                  <a:srgbClr val="FFFFFF"/>
                </a:solidFill>
                <a:latin typeface="宋体"/>
              </a:rPr>
              <a:t>我看见神的爱</a:t>
            </a:r>
          </a:p>
          <a:p>
            <a:pPr algn="ctr" defTabSz="914377" fontAlgn="base"/>
            <a:r>
              <a:rPr sz="2600">
                <a:solidFill>
                  <a:srgbClr val="FFFFFF"/>
                </a:solidFill>
                <a:latin typeface="Arial"/>
              </a:rPr>
              <a:t>I’ve seen the God’s love,</a:t>
            </a:r>
          </a:p>
          <a:p>
            <a:pPr algn="ctr" defTabSz="914377" fontAlgn="base">
              <a:spcBef>
                <a:spcPts val="600"/>
              </a:spcBef>
            </a:pPr>
            <a:r>
              <a:rPr sz="3800" b="1">
                <a:solidFill>
                  <a:srgbClr val="FFFFFF"/>
                </a:solidFill>
                <a:latin typeface="宋体"/>
              </a:rPr>
              <a:t>在温暖的阳光</a:t>
            </a:r>
          </a:p>
          <a:p>
            <a:pPr algn="ctr" defTabSz="914377" fontAlgn="base"/>
            <a:r>
              <a:rPr sz="2600">
                <a:solidFill>
                  <a:srgbClr val="FFFFFF"/>
                </a:solidFill>
                <a:latin typeface="Arial"/>
              </a:rPr>
              <a:t>in the warming sunshine</a:t>
            </a:r>
          </a:p>
          <a:p>
            <a:pPr algn="ctr" defTabSz="914377" fontAlgn="base">
              <a:spcBef>
                <a:spcPts val="600"/>
              </a:spcBef>
            </a:pPr>
            <a:r>
              <a:rPr sz="3800" b="1">
                <a:solidFill>
                  <a:srgbClr val="FFFFFF"/>
                </a:solidFill>
                <a:latin typeface="宋体"/>
              </a:rPr>
              <a:t>我看见神的爱</a:t>
            </a:r>
          </a:p>
          <a:p>
            <a:pPr algn="ctr" defTabSz="914377" fontAlgn="base"/>
            <a:r>
              <a:rPr sz="2600">
                <a:solidFill>
                  <a:srgbClr val="FFFFFF"/>
                </a:solidFill>
                <a:latin typeface="Arial"/>
              </a:rPr>
              <a:t>I’ve seen the God’s love,</a:t>
            </a:r>
          </a:p>
          <a:p>
            <a:pPr algn="ctr" defTabSz="914377" fontAlgn="base">
              <a:spcBef>
                <a:spcPts val="600"/>
              </a:spcBef>
            </a:pPr>
            <a:r>
              <a:rPr sz="3800" b="1">
                <a:solidFill>
                  <a:srgbClr val="FFFFFF"/>
                </a:solidFill>
                <a:latin typeface="宋体"/>
              </a:rPr>
              <a:t>在澎湃的海洋</a:t>
            </a:r>
          </a:p>
          <a:p>
            <a:pPr algn="ctr" defTabSz="914377" fontAlgn="base"/>
            <a:r>
              <a:rPr sz="2600">
                <a:solidFill>
                  <a:srgbClr val="FFFFFF"/>
                </a:solidFill>
                <a:latin typeface="Arial"/>
              </a:rPr>
              <a:t>in the surging ocean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3D7CB31-5B6D-49D0-B93B-00EDDB534279}"/>
              </a:ext>
            </a:extLst>
          </p:cNvPr>
          <p:cNvSpPr txBox="1"/>
          <p:nvPr/>
        </p:nvSpPr>
        <p:spPr>
          <a:xfrm>
            <a:off x="406401" y="365877"/>
            <a:ext cx="941283" cy="5436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219170">
              <a:defRPr/>
            </a:pPr>
            <a:r>
              <a:rPr lang="en-US" sz="2933" b="1" dirty="0">
                <a:solidFill>
                  <a:prstClr val="white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3/10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Background" descr="Background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2143126" y="200025"/>
            <a:ext cx="6667500" cy="13080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14377" fontAlgn="base"/>
            <a:r>
              <a:rPr sz="5300" b="1">
                <a:solidFill>
                  <a:srgbClr val="DBA901"/>
                </a:solidFill>
                <a:latin typeface="宋体"/>
              </a:rPr>
              <a:t>看见神的爱</a:t>
            </a:r>
          </a:p>
          <a:p>
            <a:pPr defTabSz="914377" fontAlgn="base"/>
            <a:r>
              <a:rPr sz="2600">
                <a:solidFill>
                  <a:srgbClr val="DBA901"/>
                </a:solidFill>
                <a:latin typeface="Arial"/>
              </a:rPr>
              <a:t>I’ve Seen God’s Love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286625" y="933451"/>
            <a:ext cx="276225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defTabSz="914377" fontAlgn="base"/>
            <a:endParaRPr>
              <a:solidFill>
                <a:prstClr val="black"/>
              </a:solidFill>
              <a:latin typeface="Calibri"/>
            </a:endParaRPr>
          </a:p>
          <a:p>
            <a:pPr algn="r" defTabSz="914377" fontAlgn="base"/>
            <a:endParaRPr>
              <a:solidFill>
                <a:prstClr val="black"/>
              </a:solidFill>
              <a:latin typeface="Calibri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524000" y="1619251"/>
            <a:ext cx="9144000" cy="42627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914377" fontAlgn="base">
              <a:spcBef>
                <a:spcPts val="600"/>
              </a:spcBef>
            </a:pPr>
            <a:r>
              <a:rPr sz="3800" b="1">
                <a:solidFill>
                  <a:srgbClr val="FFFFFF"/>
                </a:solidFill>
                <a:latin typeface="宋体"/>
              </a:rPr>
              <a:t>我看见神的爱</a:t>
            </a:r>
          </a:p>
          <a:p>
            <a:pPr algn="ctr" defTabSz="914377" fontAlgn="base"/>
            <a:r>
              <a:rPr sz="2600">
                <a:solidFill>
                  <a:srgbClr val="FFFFFF"/>
                </a:solidFill>
                <a:latin typeface="Arial"/>
              </a:rPr>
              <a:t>I’ve seen the God’s love,</a:t>
            </a:r>
          </a:p>
          <a:p>
            <a:pPr algn="ctr" defTabSz="914377" fontAlgn="base">
              <a:spcBef>
                <a:spcPts val="600"/>
              </a:spcBef>
            </a:pPr>
            <a:r>
              <a:rPr sz="3800" b="1">
                <a:solidFill>
                  <a:srgbClr val="FFFFFF"/>
                </a:solidFill>
                <a:latin typeface="宋体"/>
              </a:rPr>
              <a:t>在怜悯的心肠</a:t>
            </a:r>
          </a:p>
          <a:p>
            <a:pPr algn="ctr" defTabSz="914377" fontAlgn="base"/>
            <a:r>
              <a:rPr sz="2600">
                <a:solidFill>
                  <a:srgbClr val="FFFFFF"/>
                </a:solidFill>
                <a:latin typeface="Arial"/>
              </a:rPr>
              <a:t>in the heart of mercy</a:t>
            </a:r>
          </a:p>
          <a:p>
            <a:pPr algn="ctr" defTabSz="914377" fontAlgn="base">
              <a:spcBef>
                <a:spcPts val="600"/>
              </a:spcBef>
            </a:pPr>
            <a:r>
              <a:rPr sz="3800" b="1">
                <a:solidFill>
                  <a:srgbClr val="FFFFFF"/>
                </a:solidFill>
                <a:latin typeface="宋体"/>
              </a:rPr>
              <a:t>我看见神的爱</a:t>
            </a:r>
          </a:p>
          <a:p>
            <a:pPr algn="ctr" defTabSz="914377" fontAlgn="base"/>
            <a:r>
              <a:rPr sz="2600">
                <a:solidFill>
                  <a:srgbClr val="FFFFFF"/>
                </a:solidFill>
                <a:latin typeface="Arial"/>
              </a:rPr>
              <a:t>I’ve seen the God’s love,</a:t>
            </a:r>
          </a:p>
          <a:p>
            <a:pPr algn="ctr" defTabSz="914377" fontAlgn="base">
              <a:spcBef>
                <a:spcPts val="600"/>
              </a:spcBef>
            </a:pPr>
            <a:r>
              <a:rPr sz="3800" b="1">
                <a:solidFill>
                  <a:srgbClr val="FFFFFF"/>
                </a:solidFill>
                <a:latin typeface="宋体"/>
              </a:rPr>
              <a:t>在你我的脸上</a:t>
            </a:r>
          </a:p>
          <a:p>
            <a:pPr algn="ctr" defTabSz="914377" fontAlgn="base"/>
            <a:r>
              <a:rPr sz="2600">
                <a:solidFill>
                  <a:srgbClr val="FFFFFF"/>
                </a:solidFill>
                <a:latin typeface="Arial"/>
              </a:rPr>
              <a:t>on the face of you and me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6F1BF49-DDA8-4559-93DD-5216A84E984B}"/>
              </a:ext>
            </a:extLst>
          </p:cNvPr>
          <p:cNvSpPr txBox="1"/>
          <p:nvPr/>
        </p:nvSpPr>
        <p:spPr>
          <a:xfrm>
            <a:off x="406401" y="365877"/>
            <a:ext cx="941283" cy="5436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219170">
              <a:defRPr/>
            </a:pPr>
            <a:r>
              <a:rPr lang="en-US" sz="2933" b="1" dirty="0">
                <a:solidFill>
                  <a:prstClr val="white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4/10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Background" descr="Background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2143126" y="200025"/>
            <a:ext cx="6667500" cy="13080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14377" fontAlgn="base"/>
            <a:r>
              <a:rPr sz="5300" b="1">
                <a:solidFill>
                  <a:srgbClr val="DBA901"/>
                </a:solidFill>
                <a:latin typeface="宋体"/>
              </a:rPr>
              <a:t>看见神的爱</a:t>
            </a:r>
          </a:p>
          <a:p>
            <a:pPr defTabSz="914377" fontAlgn="base"/>
            <a:r>
              <a:rPr sz="2600">
                <a:solidFill>
                  <a:srgbClr val="DBA901"/>
                </a:solidFill>
                <a:latin typeface="Arial"/>
              </a:rPr>
              <a:t>I’ve Seen God’s Love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286625" y="933451"/>
            <a:ext cx="276225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defTabSz="914377" fontAlgn="base"/>
            <a:endParaRPr>
              <a:solidFill>
                <a:prstClr val="black"/>
              </a:solidFill>
              <a:latin typeface="Calibri"/>
            </a:endParaRPr>
          </a:p>
          <a:p>
            <a:pPr algn="r" defTabSz="914377" fontAlgn="base"/>
            <a:endParaRPr>
              <a:solidFill>
                <a:prstClr val="black"/>
              </a:solidFill>
              <a:latin typeface="Calibri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524000" y="1619251"/>
            <a:ext cx="9144000" cy="42627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914377" fontAlgn="base">
              <a:spcBef>
                <a:spcPts val="600"/>
              </a:spcBef>
            </a:pPr>
            <a:r>
              <a:rPr sz="3800" b="1">
                <a:solidFill>
                  <a:srgbClr val="FFFFFF"/>
                </a:solidFill>
                <a:latin typeface="宋体"/>
              </a:rPr>
              <a:t>在每个微笑</a:t>
            </a:r>
          </a:p>
          <a:p>
            <a:pPr algn="ctr" defTabSz="914377" fontAlgn="base"/>
            <a:r>
              <a:rPr sz="2600">
                <a:solidFill>
                  <a:srgbClr val="FFFFFF"/>
                </a:solidFill>
                <a:latin typeface="Arial"/>
              </a:rPr>
              <a:t>In every of smile,</a:t>
            </a:r>
          </a:p>
          <a:p>
            <a:pPr algn="ctr" defTabSz="914377" fontAlgn="base">
              <a:spcBef>
                <a:spcPts val="600"/>
              </a:spcBef>
            </a:pPr>
            <a:r>
              <a:rPr sz="3800" b="1">
                <a:solidFill>
                  <a:srgbClr val="FFFFFF"/>
                </a:solidFill>
                <a:latin typeface="宋体"/>
              </a:rPr>
              <a:t>在每个拥抱</a:t>
            </a:r>
          </a:p>
          <a:p>
            <a:pPr algn="ctr" defTabSz="914377" fontAlgn="base"/>
            <a:r>
              <a:rPr sz="2600">
                <a:solidFill>
                  <a:srgbClr val="FFFFFF"/>
                </a:solidFill>
                <a:latin typeface="Arial"/>
              </a:rPr>
              <a:t>in every of hug</a:t>
            </a:r>
          </a:p>
          <a:p>
            <a:pPr algn="ctr" defTabSz="914377" fontAlgn="base">
              <a:spcBef>
                <a:spcPts val="600"/>
              </a:spcBef>
            </a:pPr>
            <a:r>
              <a:rPr sz="3800" b="1">
                <a:solidFill>
                  <a:srgbClr val="FFFFFF"/>
                </a:solidFill>
                <a:latin typeface="宋体"/>
              </a:rPr>
              <a:t>在每个祈祷</a:t>
            </a:r>
          </a:p>
          <a:p>
            <a:pPr algn="ctr" defTabSz="914377" fontAlgn="base"/>
            <a:r>
              <a:rPr sz="2600">
                <a:solidFill>
                  <a:srgbClr val="FFFFFF"/>
                </a:solidFill>
                <a:latin typeface="Arial"/>
              </a:rPr>
              <a:t>In every prayer,</a:t>
            </a:r>
          </a:p>
          <a:p>
            <a:pPr algn="ctr" defTabSz="914377" fontAlgn="base">
              <a:spcBef>
                <a:spcPts val="600"/>
              </a:spcBef>
            </a:pPr>
            <a:r>
              <a:rPr sz="3800" b="1">
                <a:solidFill>
                  <a:srgbClr val="FFFFFF"/>
                </a:solidFill>
                <a:latin typeface="宋体"/>
              </a:rPr>
              <a:t>我能看见神的爱</a:t>
            </a:r>
          </a:p>
          <a:p>
            <a:pPr algn="ctr" defTabSz="914377" fontAlgn="base"/>
            <a:r>
              <a:rPr sz="2600">
                <a:solidFill>
                  <a:srgbClr val="FFFFFF"/>
                </a:solidFill>
                <a:latin typeface="Arial"/>
              </a:rPr>
              <a:t>I can see the love of God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4D59C5C-196D-4981-A667-1CF5B4D037B9}"/>
              </a:ext>
            </a:extLst>
          </p:cNvPr>
          <p:cNvSpPr txBox="1"/>
          <p:nvPr/>
        </p:nvSpPr>
        <p:spPr>
          <a:xfrm>
            <a:off x="406401" y="365877"/>
            <a:ext cx="941283" cy="5436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219170">
              <a:defRPr/>
            </a:pPr>
            <a:r>
              <a:rPr lang="en-US" sz="2933" b="1" dirty="0">
                <a:solidFill>
                  <a:prstClr val="white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5/10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Background" descr="Background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2143126" y="200025"/>
            <a:ext cx="6667500" cy="13080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14377" fontAlgn="base"/>
            <a:r>
              <a:rPr sz="5300" b="1">
                <a:solidFill>
                  <a:srgbClr val="DBA901"/>
                </a:solidFill>
                <a:latin typeface="宋体"/>
              </a:rPr>
              <a:t>看见神的爱</a:t>
            </a:r>
          </a:p>
          <a:p>
            <a:pPr defTabSz="914377" fontAlgn="base"/>
            <a:r>
              <a:rPr sz="2600">
                <a:solidFill>
                  <a:srgbClr val="DBA901"/>
                </a:solidFill>
                <a:latin typeface="Arial"/>
              </a:rPr>
              <a:t>I’ve Seen God’s Love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286625" y="933451"/>
            <a:ext cx="276225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defTabSz="914377" fontAlgn="base"/>
            <a:endParaRPr>
              <a:solidFill>
                <a:prstClr val="black"/>
              </a:solidFill>
              <a:latin typeface="Calibri"/>
            </a:endParaRPr>
          </a:p>
          <a:p>
            <a:pPr algn="r" defTabSz="914377" fontAlgn="base"/>
            <a:endParaRPr>
              <a:solidFill>
                <a:prstClr val="black"/>
              </a:solidFill>
              <a:latin typeface="Calibri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524000" y="1619251"/>
            <a:ext cx="9144000" cy="42627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914377" fontAlgn="base">
              <a:spcBef>
                <a:spcPts val="600"/>
              </a:spcBef>
            </a:pPr>
            <a:r>
              <a:rPr sz="3800" b="1">
                <a:solidFill>
                  <a:srgbClr val="FFFFFF"/>
                </a:solidFill>
                <a:latin typeface="宋体"/>
              </a:rPr>
              <a:t>在每个微笑</a:t>
            </a:r>
          </a:p>
          <a:p>
            <a:pPr algn="ctr" defTabSz="914377" fontAlgn="base"/>
            <a:r>
              <a:rPr sz="2600">
                <a:solidFill>
                  <a:srgbClr val="FFFFFF"/>
                </a:solidFill>
                <a:latin typeface="Arial"/>
              </a:rPr>
              <a:t>In every of smile,</a:t>
            </a:r>
          </a:p>
          <a:p>
            <a:pPr algn="ctr" defTabSz="914377" fontAlgn="base">
              <a:spcBef>
                <a:spcPts val="600"/>
              </a:spcBef>
            </a:pPr>
            <a:r>
              <a:rPr sz="3800" b="1">
                <a:solidFill>
                  <a:srgbClr val="FFFFFF"/>
                </a:solidFill>
                <a:latin typeface="宋体"/>
              </a:rPr>
              <a:t>在每个拥抱</a:t>
            </a:r>
          </a:p>
          <a:p>
            <a:pPr algn="ctr" defTabSz="914377" fontAlgn="base"/>
            <a:r>
              <a:rPr sz="2600">
                <a:solidFill>
                  <a:srgbClr val="FFFFFF"/>
                </a:solidFill>
                <a:latin typeface="Arial"/>
              </a:rPr>
              <a:t>in every of hug</a:t>
            </a:r>
          </a:p>
          <a:p>
            <a:pPr algn="ctr" defTabSz="914377" fontAlgn="base">
              <a:spcBef>
                <a:spcPts val="600"/>
              </a:spcBef>
            </a:pPr>
            <a:r>
              <a:rPr sz="3800" b="1">
                <a:solidFill>
                  <a:srgbClr val="FFFFFF"/>
                </a:solidFill>
                <a:latin typeface="宋体"/>
              </a:rPr>
              <a:t>在每个祈祷</a:t>
            </a:r>
          </a:p>
          <a:p>
            <a:pPr algn="ctr" defTabSz="914377" fontAlgn="base"/>
            <a:r>
              <a:rPr sz="2600">
                <a:solidFill>
                  <a:srgbClr val="FFFFFF"/>
                </a:solidFill>
                <a:latin typeface="Arial"/>
              </a:rPr>
              <a:t>In every prayer,</a:t>
            </a:r>
          </a:p>
          <a:p>
            <a:pPr algn="ctr" defTabSz="914377" fontAlgn="base">
              <a:spcBef>
                <a:spcPts val="600"/>
              </a:spcBef>
            </a:pPr>
            <a:r>
              <a:rPr sz="3800" b="1">
                <a:solidFill>
                  <a:srgbClr val="FFFFFF"/>
                </a:solidFill>
                <a:latin typeface="宋体"/>
              </a:rPr>
              <a:t>我看见神的爱</a:t>
            </a:r>
          </a:p>
          <a:p>
            <a:pPr algn="ctr" defTabSz="914377" fontAlgn="base"/>
            <a:r>
              <a:rPr sz="2600">
                <a:solidFill>
                  <a:srgbClr val="FFFFFF"/>
                </a:solidFill>
                <a:latin typeface="Arial"/>
              </a:rPr>
              <a:t>I can see the love of God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C8826D4-93F4-4B9A-8B87-ED37C2AF7D40}"/>
              </a:ext>
            </a:extLst>
          </p:cNvPr>
          <p:cNvSpPr txBox="1"/>
          <p:nvPr/>
        </p:nvSpPr>
        <p:spPr>
          <a:xfrm>
            <a:off x="406401" y="365877"/>
            <a:ext cx="941283" cy="5436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219170">
              <a:defRPr/>
            </a:pPr>
            <a:r>
              <a:rPr lang="en-US" sz="2933" b="1" dirty="0">
                <a:solidFill>
                  <a:prstClr val="white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6/10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Background" descr="Background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2143126" y="200025"/>
            <a:ext cx="6667500" cy="13080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14377" fontAlgn="base"/>
            <a:r>
              <a:rPr sz="5300" b="1" dirty="0" err="1">
                <a:solidFill>
                  <a:srgbClr val="DBA901"/>
                </a:solidFill>
                <a:latin typeface="宋体"/>
              </a:rPr>
              <a:t>看见神的爱</a:t>
            </a:r>
            <a:endParaRPr sz="5300" b="1" dirty="0">
              <a:solidFill>
                <a:srgbClr val="DBA901"/>
              </a:solidFill>
              <a:latin typeface="宋体"/>
            </a:endParaRPr>
          </a:p>
          <a:p>
            <a:pPr defTabSz="914377" fontAlgn="base"/>
            <a:r>
              <a:rPr sz="2600" dirty="0">
                <a:solidFill>
                  <a:srgbClr val="DBA901"/>
                </a:solidFill>
                <a:latin typeface="Arial"/>
              </a:rPr>
              <a:t>I’ve Seen God’s Love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286625" y="933451"/>
            <a:ext cx="276225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defTabSz="914377" fontAlgn="base"/>
            <a:endParaRPr>
              <a:solidFill>
                <a:prstClr val="black"/>
              </a:solidFill>
              <a:latin typeface="Calibri"/>
            </a:endParaRPr>
          </a:p>
          <a:p>
            <a:pPr algn="r" defTabSz="914377" fontAlgn="base"/>
            <a:endParaRPr>
              <a:solidFill>
                <a:prstClr val="black"/>
              </a:solidFill>
              <a:latin typeface="Calibri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524000" y="1619251"/>
            <a:ext cx="9144000" cy="42627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914377" fontAlgn="base">
              <a:spcBef>
                <a:spcPts val="600"/>
              </a:spcBef>
            </a:pPr>
            <a:r>
              <a:rPr sz="3800" b="1">
                <a:solidFill>
                  <a:srgbClr val="FFFFFF"/>
                </a:solidFill>
                <a:latin typeface="宋体"/>
              </a:rPr>
              <a:t>我看见神的爱</a:t>
            </a:r>
          </a:p>
          <a:p>
            <a:pPr algn="ctr" defTabSz="914377" fontAlgn="base"/>
            <a:r>
              <a:rPr sz="2600">
                <a:solidFill>
                  <a:srgbClr val="FFFFFF"/>
                </a:solidFill>
                <a:latin typeface="Arial"/>
              </a:rPr>
              <a:t>I’ve seen the God’s love,</a:t>
            </a:r>
          </a:p>
          <a:p>
            <a:pPr algn="ctr" defTabSz="914377" fontAlgn="base">
              <a:spcBef>
                <a:spcPts val="600"/>
              </a:spcBef>
            </a:pPr>
            <a:r>
              <a:rPr sz="3800" b="1">
                <a:solidFill>
                  <a:srgbClr val="FFFFFF"/>
                </a:solidFill>
                <a:latin typeface="宋体"/>
              </a:rPr>
              <a:t>在温暖的阳光</a:t>
            </a:r>
          </a:p>
          <a:p>
            <a:pPr algn="ctr" defTabSz="914377" fontAlgn="base"/>
            <a:r>
              <a:rPr sz="2600">
                <a:solidFill>
                  <a:srgbClr val="FFFFFF"/>
                </a:solidFill>
                <a:latin typeface="Arial"/>
              </a:rPr>
              <a:t>in the warming sunshine</a:t>
            </a:r>
          </a:p>
          <a:p>
            <a:pPr algn="ctr" defTabSz="914377" fontAlgn="base">
              <a:spcBef>
                <a:spcPts val="600"/>
              </a:spcBef>
            </a:pPr>
            <a:r>
              <a:rPr sz="3800" b="1">
                <a:solidFill>
                  <a:srgbClr val="FFFFFF"/>
                </a:solidFill>
                <a:latin typeface="宋体"/>
              </a:rPr>
              <a:t>我看见神的爱</a:t>
            </a:r>
          </a:p>
          <a:p>
            <a:pPr algn="ctr" defTabSz="914377" fontAlgn="base"/>
            <a:r>
              <a:rPr sz="2600">
                <a:solidFill>
                  <a:srgbClr val="FFFFFF"/>
                </a:solidFill>
                <a:latin typeface="Arial"/>
              </a:rPr>
              <a:t>I’ve seen the God’s love,</a:t>
            </a:r>
          </a:p>
          <a:p>
            <a:pPr algn="ctr" defTabSz="914377" fontAlgn="base">
              <a:spcBef>
                <a:spcPts val="600"/>
              </a:spcBef>
            </a:pPr>
            <a:r>
              <a:rPr sz="3800" b="1">
                <a:solidFill>
                  <a:srgbClr val="FFFFFF"/>
                </a:solidFill>
                <a:latin typeface="宋体"/>
              </a:rPr>
              <a:t>在澎湃的海洋</a:t>
            </a:r>
          </a:p>
          <a:p>
            <a:pPr algn="ctr" defTabSz="914377" fontAlgn="base"/>
            <a:r>
              <a:rPr sz="2600">
                <a:solidFill>
                  <a:srgbClr val="FFFFFF"/>
                </a:solidFill>
                <a:latin typeface="Arial"/>
              </a:rPr>
              <a:t>in the surging ocean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D6A341C-1B40-49DD-81A9-99FB6115B0D7}"/>
              </a:ext>
            </a:extLst>
          </p:cNvPr>
          <p:cNvSpPr txBox="1"/>
          <p:nvPr/>
        </p:nvSpPr>
        <p:spPr>
          <a:xfrm>
            <a:off x="406401" y="365877"/>
            <a:ext cx="941283" cy="5436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219170">
              <a:defRPr/>
            </a:pPr>
            <a:r>
              <a:rPr lang="en-US" sz="2933" b="1" dirty="0">
                <a:solidFill>
                  <a:prstClr val="white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7/10</a:t>
            </a:r>
          </a:p>
        </p:txBody>
      </p:sp>
    </p:spTree>
    <p:extLst>
      <p:ext uri="{BB962C8B-B14F-4D97-AF65-F5344CB8AC3E}">
        <p14:creationId xmlns:p14="http://schemas.microsoft.com/office/powerpoint/2010/main" val="245471396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Background" descr="Background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2143126" y="200025"/>
            <a:ext cx="6667500" cy="13080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14377" fontAlgn="base"/>
            <a:r>
              <a:rPr sz="5300" b="1">
                <a:solidFill>
                  <a:srgbClr val="DBA901"/>
                </a:solidFill>
                <a:latin typeface="宋体"/>
              </a:rPr>
              <a:t>看见神的爱</a:t>
            </a:r>
          </a:p>
          <a:p>
            <a:pPr defTabSz="914377" fontAlgn="base"/>
            <a:r>
              <a:rPr sz="2600">
                <a:solidFill>
                  <a:srgbClr val="DBA901"/>
                </a:solidFill>
                <a:latin typeface="Arial"/>
              </a:rPr>
              <a:t>I’ve Seen God’s Love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286625" y="933451"/>
            <a:ext cx="276225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defTabSz="914377" fontAlgn="base"/>
            <a:endParaRPr>
              <a:solidFill>
                <a:prstClr val="black"/>
              </a:solidFill>
              <a:latin typeface="Calibri"/>
            </a:endParaRPr>
          </a:p>
          <a:p>
            <a:pPr algn="r" defTabSz="914377" fontAlgn="base"/>
            <a:endParaRPr>
              <a:solidFill>
                <a:prstClr val="black"/>
              </a:solidFill>
              <a:latin typeface="Calibri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524000" y="1619251"/>
            <a:ext cx="9144000" cy="42627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914377" fontAlgn="base">
              <a:spcBef>
                <a:spcPts val="600"/>
              </a:spcBef>
            </a:pPr>
            <a:r>
              <a:rPr sz="3800" b="1">
                <a:solidFill>
                  <a:srgbClr val="FFFFFF"/>
                </a:solidFill>
                <a:latin typeface="宋体"/>
              </a:rPr>
              <a:t>我看见神的爱</a:t>
            </a:r>
          </a:p>
          <a:p>
            <a:pPr algn="ctr" defTabSz="914377" fontAlgn="base"/>
            <a:r>
              <a:rPr sz="2600">
                <a:solidFill>
                  <a:srgbClr val="FFFFFF"/>
                </a:solidFill>
                <a:latin typeface="Arial"/>
              </a:rPr>
              <a:t>I’ve seen the God’s love,</a:t>
            </a:r>
          </a:p>
          <a:p>
            <a:pPr algn="ctr" defTabSz="914377" fontAlgn="base">
              <a:spcBef>
                <a:spcPts val="600"/>
              </a:spcBef>
            </a:pPr>
            <a:r>
              <a:rPr sz="3800" b="1">
                <a:solidFill>
                  <a:srgbClr val="FFFFFF"/>
                </a:solidFill>
                <a:latin typeface="宋体"/>
              </a:rPr>
              <a:t>在怜悯的心肠</a:t>
            </a:r>
          </a:p>
          <a:p>
            <a:pPr algn="ctr" defTabSz="914377" fontAlgn="base"/>
            <a:r>
              <a:rPr sz="2600">
                <a:solidFill>
                  <a:srgbClr val="FFFFFF"/>
                </a:solidFill>
                <a:latin typeface="Arial"/>
              </a:rPr>
              <a:t>in the heart of mercy</a:t>
            </a:r>
          </a:p>
          <a:p>
            <a:pPr algn="ctr" defTabSz="914377" fontAlgn="base">
              <a:spcBef>
                <a:spcPts val="600"/>
              </a:spcBef>
            </a:pPr>
            <a:r>
              <a:rPr sz="3800" b="1">
                <a:solidFill>
                  <a:srgbClr val="FFFFFF"/>
                </a:solidFill>
                <a:latin typeface="宋体"/>
              </a:rPr>
              <a:t>我看见神的爱</a:t>
            </a:r>
          </a:p>
          <a:p>
            <a:pPr algn="ctr" defTabSz="914377" fontAlgn="base"/>
            <a:r>
              <a:rPr sz="2600">
                <a:solidFill>
                  <a:srgbClr val="FFFFFF"/>
                </a:solidFill>
                <a:latin typeface="Arial"/>
              </a:rPr>
              <a:t>I’ve seen the God’s love,</a:t>
            </a:r>
          </a:p>
          <a:p>
            <a:pPr algn="ctr" defTabSz="914377" fontAlgn="base">
              <a:spcBef>
                <a:spcPts val="600"/>
              </a:spcBef>
            </a:pPr>
            <a:r>
              <a:rPr sz="3800" b="1">
                <a:solidFill>
                  <a:srgbClr val="FFFFFF"/>
                </a:solidFill>
                <a:latin typeface="宋体"/>
              </a:rPr>
              <a:t>在你我的脸上</a:t>
            </a:r>
          </a:p>
          <a:p>
            <a:pPr algn="ctr" defTabSz="914377" fontAlgn="base"/>
            <a:r>
              <a:rPr sz="2600">
                <a:solidFill>
                  <a:srgbClr val="FFFFFF"/>
                </a:solidFill>
                <a:latin typeface="Arial"/>
              </a:rPr>
              <a:t>on the face of you and me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F5D2276-0D9D-4FDE-9414-34EEBD7184EE}"/>
              </a:ext>
            </a:extLst>
          </p:cNvPr>
          <p:cNvSpPr txBox="1"/>
          <p:nvPr/>
        </p:nvSpPr>
        <p:spPr>
          <a:xfrm>
            <a:off x="406401" y="365877"/>
            <a:ext cx="941283" cy="5436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219170">
              <a:defRPr/>
            </a:pPr>
            <a:r>
              <a:rPr lang="en-US" sz="2933" b="1" dirty="0">
                <a:solidFill>
                  <a:prstClr val="white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8/10</a:t>
            </a:r>
          </a:p>
        </p:txBody>
      </p:sp>
    </p:spTree>
    <p:extLst>
      <p:ext uri="{BB962C8B-B14F-4D97-AF65-F5344CB8AC3E}">
        <p14:creationId xmlns:p14="http://schemas.microsoft.com/office/powerpoint/2010/main" val="1265173634"/>
      </p:ext>
    </p:extLst>
  </p:cSld>
  <p:clrMapOvr>
    <a:masterClrMapping/>
  </p:clrMapOvr>
</p:sld>
</file>

<file path=ppt/theme/theme1.xml><?xml version="1.0" encoding="utf-8"?>
<a:theme xmlns:a="http://schemas.openxmlformats.org/drawingml/2006/main" name="Theme48">
  <a:themeElements>
    <a:clrScheme name="Theme4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?? ?????"/>
        <a:font script="Hang" typeface="?? ??"/>
        <a:font script="Hans" typeface="??"/>
        <a:font script="Hant" typeface="????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?? ?????"/>
        <a:font script="Hang" typeface="?? ??"/>
        <a:font script="Hans" typeface="??"/>
        <a:font script="Hant" typeface="????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318</Words>
  <Application>Microsoft Office PowerPoint</Application>
  <PresentationFormat>Widescreen</PresentationFormat>
  <Paragraphs>111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宋体</vt:lpstr>
      <vt:lpstr>黑体</vt:lpstr>
      <vt:lpstr>Arial</vt:lpstr>
      <vt:lpstr>Calibri</vt:lpstr>
      <vt:lpstr>Theme48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Steven Zhang</dc:creator>
  <cp:lastModifiedBy>Steven Zhang</cp:lastModifiedBy>
  <cp:revision>1</cp:revision>
  <dcterms:created xsi:type="dcterms:W3CDTF">2022-05-02T21:33:26Z</dcterms:created>
  <dcterms:modified xsi:type="dcterms:W3CDTF">2022-05-02T21:33:42Z</dcterms:modified>
</cp:coreProperties>
</file>