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3"/>
  </p:notesMasterIdLst>
  <p:sldIdLst>
    <p:sldId id="6342" r:id="rId3"/>
    <p:sldId id="6339" r:id="rId4"/>
    <p:sldId id="6340" r:id="rId5"/>
    <p:sldId id="6341" r:id="rId6"/>
    <p:sldId id="6353" r:id="rId7"/>
    <p:sldId id="6262" r:id="rId8"/>
    <p:sldId id="6263" r:id="rId9"/>
    <p:sldId id="6354" r:id="rId10"/>
    <p:sldId id="6355" r:id="rId11"/>
    <p:sldId id="635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B677F-169F-4BD5-A036-EAF3FA8CB008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D2C399-C151-4337-B8D9-67FBEA57D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800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700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3574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21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4042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11687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33162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39530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98413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486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2750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88556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19757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14175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980899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68375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10561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935658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75955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40774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27098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34368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946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42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  <a:defRPr/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全然為你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Devoted to You</a:t>
            </a:r>
          </a:p>
        </p:txBody>
      </p:sp>
    </p:spTree>
    <p:extLst>
      <p:ext uri="{BB962C8B-B14F-4D97-AF65-F5344CB8AC3E}">
        <p14:creationId xmlns:p14="http://schemas.microsoft.com/office/powerpoint/2010/main" val="2426900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我生命氣息全然為你，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如同香膏傾倒，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全心來獻上，最深刻真摯的愛。</a:t>
            </a:r>
            <a:endParaRPr lang="en-US" altLang="zh-TW" sz="4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0DDC85-7252-46D7-A4FF-00B0B854550C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9/9</a:t>
            </a:r>
          </a:p>
        </p:txBody>
      </p:sp>
    </p:spTree>
    <p:extLst>
      <p:ext uri="{BB962C8B-B14F-4D97-AF65-F5344CB8AC3E}">
        <p14:creationId xmlns:p14="http://schemas.microsoft.com/office/powerpoint/2010/main" val="77551431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我的眼光和心思，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單單注視你，喔！耶穌，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隨著你心律動，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甜蜜的靈來充滿我。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BD2728-B29C-4889-88D2-6A98D2A4F053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1/9</a:t>
            </a:r>
          </a:p>
        </p:txBody>
      </p:sp>
    </p:spTree>
    <p:extLst>
      <p:ext uri="{BB962C8B-B14F-4D97-AF65-F5344CB8AC3E}">
        <p14:creationId xmlns:p14="http://schemas.microsoft.com/office/powerpoint/2010/main" val="113029222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放下為自己抓住的，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放手交給你，我的主，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我願使你歡喜，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對你的愛不斷湧流。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9F75CA-D4C0-4AE7-9B81-A2D2BBDCC716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2/9</a:t>
            </a:r>
          </a:p>
        </p:txBody>
      </p:sp>
    </p:spTree>
    <p:extLst>
      <p:ext uri="{BB962C8B-B14F-4D97-AF65-F5344CB8AC3E}">
        <p14:creationId xmlns:p14="http://schemas.microsoft.com/office/powerpoint/2010/main" val="78375319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我生命氣息全然為你，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如同香膏傾倒，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無悔地付出，只願你心得滿足</a:t>
            </a:r>
            <a:endParaRPr lang="en-US" altLang="zh-TW" sz="4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0DDC85-7252-46D7-A4FF-00B0B854550C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3/9</a:t>
            </a:r>
          </a:p>
        </p:txBody>
      </p:sp>
    </p:spTree>
    <p:extLst>
      <p:ext uri="{BB962C8B-B14F-4D97-AF65-F5344CB8AC3E}">
        <p14:creationId xmlns:p14="http://schemas.microsoft.com/office/powerpoint/2010/main" val="92236249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我生命氣息全然為你，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如同香膏傾倒，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全心來獻上，最深刻真摯的愛。</a:t>
            </a:r>
            <a:endParaRPr lang="en-US" altLang="zh-TW" sz="4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0DDC85-7252-46D7-A4FF-00B0B854550C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4/9</a:t>
            </a:r>
          </a:p>
        </p:txBody>
      </p:sp>
    </p:spTree>
    <p:extLst>
      <p:ext uri="{BB962C8B-B14F-4D97-AF65-F5344CB8AC3E}">
        <p14:creationId xmlns:p14="http://schemas.microsoft.com/office/powerpoint/2010/main" val="314776189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我的眼光和心思，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單單注視你，喔！耶穌，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隨著你心律動，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甜蜜的靈來充滿我。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C6837D-538A-4D61-8B71-BC0A27E0C8CC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5/9</a:t>
            </a:r>
          </a:p>
        </p:txBody>
      </p:sp>
    </p:spTree>
    <p:extLst>
      <p:ext uri="{BB962C8B-B14F-4D97-AF65-F5344CB8AC3E}">
        <p14:creationId xmlns:p14="http://schemas.microsoft.com/office/powerpoint/2010/main" val="3454208862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放下為自己抓住的，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放手交給你，我的主，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我願使你歡喜，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對你的愛不斷湧流。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ED8968-FCD2-4D79-B6ED-AD531C5B9A68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6/9</a:t>
            </a:r>
          </a:p>
        </p:txBody>
      </p:sp>
    </p:spTree>
    <p:extLst>
      <p:ext uri="{BB962C8B-B14F-4D97-AF65-F5344CB8AC3E}">
        <p14:creationId xmlns:p14="http://schemas.microsoft.com/office/powerpoint/2010/main" val="419562443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我生命氣息全然為你，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如同香膏傾倒，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無悔地付出，只願你心得滿足</a:t>
            </a:r>
            <a:endParaRPr lang="en-US" altLang="zh-TW" sz="4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0DDC85-7252-46D7-A4FF-00B0B854550C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7/9</a:t>
            </a:r>
          </a:p>
        </p:txBody>
      </p:sp>
    </p:spTree>
    <p:extLst>
      <p:ext uri="{BB962C8B-B14F-4D97-AF65-F5344CB8AC3E}">
        <p14:creationId xmlns:p14="http://schemas.microsoft.com/office/powerpoint/2010/main" val="342818203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我生命氣息全然為你，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如同香膏傾倒，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全心來獻上，最深刻真摯的愛。</a:t>
            </a:r>
            <a:endParaRPr lang="en-US" altLang="zh-TW" sz="4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0DDC85-7252-46D7-A4FF-00B0B854550C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8/9</a:t>
            </a:r>
          </a:p>
        </p:txBody>
      </p:sp>
    </p:spTree>
    <p:extLst>
      <p:ext uri="{BB962C8B-B14F-4D97-AF65-F5344CB8AC3E}">
        <p14:creationId xmlns:p14="http://schemas.microsoft.com/office/powerpoint/2010/main" val="30606818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</Words>
  <Application>Microsoft Office PowerPoint</Application>
  <PresentationFormat>Widescreen</PresentationFormat>
  <Paragraphs>28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DFPBiaoKaiW5-HPinIn1NUU</vt:lpstr>
      <vt:lpstr>黑体</vt:lpstr>
      <vt:lpstr>Arial</vt:lpstr>
      <vt:lpstr>Calibri</vt:lpstr>
      <vt:lpstr>Theme93</vt:lpstr>
      <vt:lpstr>4_Office Theme</vt:lpstr>
      <vt:lpstr>PowerPoint Presentation</vt:lpstr>
      <vt:lpstr>我的眼光和心思， 單單注視你，喔！耶穌， 隨著你心律動， 甜蜜的靈來充滿我。</vt:lpstr>
      <vt:lpstr>放下為自己抓住的， 放手交給你，我的主， 我願使你歡喜， 對你的愛不斷湧流。</vt:lpstr>
      <vt:lpstr>我生命氣息全然為你， 如同香膏傾倒， 無悔地付出，只願你心得滿足</vt:lpstr>
      <vt:lpstr>我生命氣息全然為你， 如同香膏傾倒， 全心來獻上，最深刻真摯的愛。</vt:lpstr>
      <vt:lpstr>我的眼光和心思， 單單注視你，喔！耶穌， 隨著你心律動， 甜蜜的靈來充滿我。</vt:lpstr>
      <vt:lpstr>放下為自己抓住的， 放手交給你，我的主， 我願使你歡喜， 對你的愛不斷湧流。</vt:lpstr>
      <vt:lpstr>我生命氣息全然為你， 如同香膏傾倒， 無悔地付出，只願你心得滿足</vt:lpstr>
      <vt:lpstr>我生命氣息全然為你， 如同香膏傾倒， 全心來獻上，最深刻真摯的愛。</vt:lpstr>
      <vt:lpstr>我生命氣息全然為你， 如同香膏傾倒， 全心來獻上，最深刻真摯的愛。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</dc:creator>
  <cp:lastModifiedBy>Qian</cp:lastModifiedBy>
  <cp:revision>1</cp:revision>
  <dcterms:created xsi:type="dcterms:W3CDTF">2021-07-19T19:54:00Z</dcterms:created>
  <dcterms:modified xsi:type="dcterms:W3CDTF">2021-07-19T19:54:24Z</dcterms:modified>
</cp:coreProperties>
</file>