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  <p:sldMasterId id="2147483676" r:id="rId3"/>
  </p:sldMasterIdLst>
  <p:notesMasterIdLst>
    <p:notesMasterId r:id="rId11"/>
  </p:notesMasterIdLst>
  <p:sldIdLst>
    <p:sldId id="6502" r:id="rId4"/>
    <p:sldId id="6276" r:id="rId5"/>
    <p:sldId id="6277" r:id="rId6"/>
    <p:sldId id="6278" r:id="rId7"/>
    <p:sldId id="6279" r:id="rId8"/>
    <p:sldId id="6280" r:id="rId9"/>
    <p:sldId id="6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B9E48-40F7-40E1-BA47-CE347B2B7BE1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671BC-E664-444D-8CA6-1CB86243A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0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5389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7112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3044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8602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2746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4108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85930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1560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4056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7924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7595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956082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399492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77759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779612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031087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18207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64727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367228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228227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065981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46174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32244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93785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6170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25036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21423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18645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39045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022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214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7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7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4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耶和華的心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The Heart of the Lord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2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耶和華的心 是平安的意念 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一生一世祂定意用恩典為你冠冕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耶和華的心 是賜福的意念 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一生一世祂已應許慈愛永不改變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B66C83-136D-48C0-AEF2-9684A474528A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3366227489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2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當你遇苦難 祂渴望與你共承擔 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試探中祂要更新你賜夠用恩典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憂傷與愁煩 祂渴望為你來紓緩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唯願你全心交託尋求祂榮面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453037-97BF-446F-9794-610FBAD5C38A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91473385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2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耶和華的心 是慈愛的意念 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一生一世我要讚美信靠到永遠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DC4FF2-8FDD-40E3-B0BE-08718A933C7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285081788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2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耶和華的心 是平安的意念 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一生一世祂定意用恩典為你冠冕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耶和華的心 是賜福的意念 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一生一世祂已應許慈愛永不改變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F705B8-134E-43F4-8AB0-344F7C0EF9D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102110556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2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當你遇苦難 祂渴望與你共承擔 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試探中祂要更新你賜夠用恩典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憂傷與愁煩 祂渴望為你來紓緩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唯願你全心交託尋求祂榮面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C7863B-2F28-436B-B7B3-7B7D440CA48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353330336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2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耶和華的心 是慈愛的意念 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一生一世我要讚美信靠到永遠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3BE7B5-2BB0-42B6-BE45-24D709304783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114025374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DFPBiaoKaiW5-HPinIn1NUU</vt:lpstr>
      <vt:lpstr>黑体</vt:lpstr>
      <vt:lpstr>Arial</vt:lpstr>
      <vt:lpstr>Calibri</vt:lpstr>
      <vt:lpstr>5_Office Theme</vt:lpstr>
      <vt:lpstr>Theme75</vt:lpstr>
      <vt:lpstr>6_Office Theme</vt:lpstr>
      <vt:lpstr>PowerPoint Presentation</vt:lpstr>
      <vt:lpstr>耶和華的心 是平安的意念  一生一世祂定意用恩典為你冠冕 耶和華的心 是賜福的意念  一生一世祂已應許慈愛永不改變</vt:lpstr>
      <vt:lpstr>當你遇苦難 祂渴望與你共承擔  試探中祂要更新你賜夠用恩典 憂傷與愁煩 祂渴望為你來紓緩 唯願你全心交託尋求祂榮面</vt:lpstr>
      <vt:lpstr>耶和華的心 是慈愛的意念  一生一世我要讚美信靠到永遠</vt:lpstr>
      <vt:lpstr>耶和華的心 是平安的意念  一生一世祂定意用恩典為你冠冕 耶和華的心 是賜福的意念  一生一世祂已應許慈愛永不改變</vt:lpstr>
      <vt:lpstr>當你遇苦難 祂渴望與你共承擔  試探中祂要更新你賜夠用恩典 憂傷與愁煩 祂渴望為你來紓緩 唯願你全心交託尋求祂榮面</vt:lpstr>
      <vt:lpstr>耶和華的心 是慈愛的意念  一生一世我要讚美信靠到永遠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2</cp:revision>
  <dcterms:created xsi:type="dcterms:W3CDTF">2021-07-06T15:57:03Z</dcterms:created>
  <dcterms:modified xsi:type="dcterms:W3CDTF">2021-07-11T03:07:59Z</dcterms:modified>
</cp:coreProperties>
</file>