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4" r:id="rId2"/>
    <p:sldMasterId id="2147483676" r:id="rId3"/>
  </p:sldMasterIdLst>
  <p:notesMasterIdLst>
    <p:notesMasterId r:id="rId11"/>
  </p:notesMasterIdLst>
  <p:sldIdLst>
    <p:sldId id="285" r:id="rId4"/>
    <p:sldId id="6511" r:id="rId5"/>
    <p:sldId id="6512" r:id="rId6"/>
    <p:sldId id="6513" r:id="rId7"/>
    <p:sldId id="6514" r:id="rId8"/>
    <p:sldId id="6534" r:id="rId9"/>
    <p:sldId id="651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47A8F7-A149-4C5F-AC0A-1AA36519E2FC}" type="datetimeFigureOut">
              <a:rPr lang="en-US" smtClean="0"/>
              <a:t>7/2/2022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A9A5-0E31-4DD3-82CD-631835C46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048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zh-CN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BE7B2-5163-44D0-A9EA-020CD6E2221D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5259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zh-CN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BE7B2-5163-44D0-A9EA-020CD6E2221D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0712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zh-CN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BE7B2-5163-44D0-A9EA-020CD6E2221D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64861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zh-CN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BE7B2-5163-44D0-A9EA-020CD6E2221D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14246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zh-CN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BE7B2-5163-44D0-A9EA-020CD6E2221D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38270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zh-CN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BE7B2-5163-44D0-A9EA-020CD6E2221D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9013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3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6636258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605246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524839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9005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5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9990822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929000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9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2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546339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956083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14824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60928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42959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386729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6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4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7" indent="0">
              <a:buNone/>
              <a:defRPr sz="1200"/>
            </a:lvl2pPr>
            <a:lvl3pPr marL="914332" indent="0">
              <a:buNone/>
              <a:defRPr sz="1000"/>
            </a:lvl3pPr>
            <a:lvl4pPr marL="1371498" indent="0">
              <a:buNone/>
              <a:defRPr sz="900"/>
            </a:lvl4pPr>
            <a:lvl5pPr marL="1828664" indent="0">
              <a:buNone/>
              <a:defRPr sz="900"/>
            </a:lvl5pPr>
            <a:lvl6pPr marL="2285830" indent="0">
              <a:buNone/>
              <a:defRPr sz="900"/>
            </a:lvl6pPr>
            <a:lvl7pPr marL="2742994" indent="0">
              <a:buNone/>
              <a:defRPr sz="900"/>
            </a:lvl7pPr>
            <a:lvl8pPr marL="3200160" indent="0">
              <a:buNone/>
              <a:defRPr sz="900"/>
            </a:lvl8pPr>
            <a:lvl9pPr marL="365732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534964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1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67" indent="0">
              <a:buNone/>
              <a:defRPr sz="1200"/>
            </a:lvl2pPr>
            <a:lvl3pPr marL="914332" indent="0">
              <a:buNone/>
              <a:defRPr sz="1000"/>
            </a:lvl3pPr>
            <a:lvl4pPr marL="1371498" indent="0">
              <a:buNone/>
              <a:defRPr sz="900"/>
            </a:lvl4pPr>
            <a:lvl5pPr marL="1828664" indent="0">
              <a:buNone/>
              <a:defRPr sz="900"/>
            </a:lvl5pPr>
            <a:lvl6pPr marL="2285830" indent="0">
              <a:buNone/>
              <a:defRPr sz="900"/>
            </a:lvl6pPr>
            <a:lvl7pPr marL="2742994" indent="0">
              <a:buNone/>
              <a:defRPr sz="900"/>
            </a:lvl7pPr>
            <a:lvl8pPr marL="3200160" indent="0">
              <a:buNone/>
              <a:defRPr sz="900"/>
            </a:lvl8pPr>
            <a:lvl9pPr marL="365732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149355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785892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39979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737244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41825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852704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92565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74879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07417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87453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597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7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0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400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7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694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6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9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6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74" indent="-3428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95" indent="-28573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14" indent="-22858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80" indent="-22858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47" indent="-22858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9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4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我们成为一家人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We are In One Family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8900" y="381000"/>
            <a:ext cx="9474200" cy="5791200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我們成為一家人，因著耶穌，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因著耶穌，成為神兒女；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我們成為一家人，因著耶穌，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因著耶穌，成為神國的子民。</a:t>
            </a:r>
            <a:endParaRPr lang="en-US" altLang="zh-CN" sz="4267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1A71F4-E07A-46CE-8FCA-84174B3BFA0C}"/>
              </a:ext>
            </a:extLst>
          </p:cNvPr>
          <p:cNvSpPr txBox="1"/>
          <p:nvPr/>
        </p:nvSpPr>
        <p:spPr>
          <a:xfrm>
            <a:off x="304801" y="274410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33">
              <a:defRPr/>
            </a:pPr>
            <a:r>
              <a:rPr lang="en-US" sz="2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1/6</a:t>
            </a:r>
          </a:p>
        </p:txBody>
      </p:sp>
    </p:spTree>
    <p:extLst>
      <p:ext uri="{BB962C8B-B14F-4D97-AF65-F5344CB8AC3E}">
        <p14:creationId xmlns:p14="http://schemas.microsoft.com/office/powerpoint/2010/main" val="35197645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8900" y="307065"/>
            <a:ext cx="9474200" cy="5791200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因著耶穌得潔淨，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因著耶穌入光明，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因著耶穌同享復活的生命；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同享生命的喜悅，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同在主愛中連結，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因著耶穌同受豐盛的產業。</a:t>
            </a:r>
            <a:endParaRPr lang="en-US" altLang="zh-CN" sz="4267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1A71F4-E07A-46CE-8FCA-84174B3BFA0C}"/>
              </a:ext>
            </a:extLst>
          </p:cNvPr>
          <p:cNvSpPr txBox="1"/>
          <p:nvPr/>
        </p:nvSpPr>
        <p:spPr>
          <a:xfrm>
            <a:off x="304801" y="274410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33">
              <a:defRPr/>
            </a:pPr>
            <a:r>
              <a:rPr lang="en-US" sz="2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2/6</a:t>
            </a:r>
          </a:p>
        </p:txBody>
      </p:sp>
    </p:spTree>
    <p:extLst>
      <p:ext uri="{BB962C8B-B14F-4D97-AF65-F5344CB8AC3E}">
        <p14:creationId xmlns:p14="http://schemas.microsoft.com/office/powerpoint/2010/main" val="33607614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8900" y="381000"/>
            <a:ext cx="9474200" cy="5791200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我們成為一家人，因著耶穌，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因著耶穌，成為神兒女；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我們成為一家人，因著耶穌，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因著耶穌，成為神國的子民。</a:t>
            </a:r>
            <a:endParaRPr lang="en-US" altLang="zh-CN" sz="4267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1A71F4-E07A-46CE-8FCA-84174B3BFA0C}"/>
              </a:ext>
            </a:extLst>
          </p:cNvPr>
          <p:cNvSpPr txBox="1"/>
          <p:nvPr/>
        </p:nvSpPr>
        <p:spPr>
          <a:xfrm>
            <a:off x="304801" y="274410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33">
              <a:defRPr/>
            </a:pPr>
            <a:r>
              <a:rPr lang="en-US" sz="2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3/6</a:t>
            </a:r>
          </a:p>
        </p:txBody>
      </p:sp>
    </p:spTree>
    <p:extLst>
      <p:ext uri="{BB962C8B-B14F-4D97-AF65-F5344CB8AC3E}">
        <p14:creationId xmlns:p14="http://schemas.microsoft.com/office/powerpoint/2010/main" val="7373426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8900" y="381000"/>
            <a:ext cx="9474200" cy="5791200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因著耶穌同敬拜，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因著耶穌蒙慈愛，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因著耶穌彼此恩慈來相待；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或在喜樂中歡唱，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或遇苦難同哀傷，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因著耶穌同渡人生的風浪，</a:t>
            </a:r>
            <a:endParaRPr lang="en-US" altLang="zh-CN" sz="4267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1A71F4-E07A-46CE-8FCA-84174B3BFA0C}"/>
              </a:ext>
            </a:extLst>
          </p:cNvPr>
          <p:cNvSpPr txBox="1"/>
          <p:nvPr/>
        </p:nvSpPr>
        <p:spPr>
          <a:xfrm>
            <a:off x="304801" y="246701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33">
              <a:defRPr/>
            </a:pPr>
            <a:r>
              <a:rPr lang="en-US" sz="2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4/6</a:t>
            </a:r>
          </a:p>
        </p:txBody>
      </p:sp>
    </p:spTree>
    <p:extLst>
      <p:ext uri="{BB962C8B-B14F-4D97-AF65-F5344CB8AC3E}">
        <p14:creationId xmlns:p14="http://schemas.microsoft.com/office/powerpoint/2010/main" val="3505442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8900" y="381000"/>
            <a:ext cx="9474200" cy="5791200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因著耶穌同敬拜，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因著耶穌蒙慈愛，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因著耶穌彼此恩慈來相待；</a:t>
            </a:r>
            <a:b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或在喜樂中歡唱，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或遇苦難同哀傷，</a:t>
            </a:r>
            <a:br>
              <a:rPr lang="en-US" altLang="zh-TW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因著耶穌同渡人生的風浪，</a:t>
            </a:r>
            <a:endParaRPr lang="en-US" altLang="zh-CN" sz="4267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1A71F4-E07A-46CE-8FCA-84174B3BFA0C}"/>
              </a:ext>
            </a:extLst>
          </p:cNvPr>
          <p:cNvSpPr txBox="1"/>
          <p:nvPr/>
        </p:nvSpPr>
        <p:spPr>
          <a:xfrm>
            <a:off x="304801" y="274410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33">
              <a:defRPr/>
            </a:pPr>
            <a:r>
              <a:rPr lang="en-US" sz="2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5/6</a:t>
            </a:r>
          </a:p>
        </p:txBody>
      </p:sp>
    </p:spTree>
    <p:extLst>
      <p:ext uri="{BB962C8B-B14F-4D97-AF65-F5344CB8AC3E}">
        <p14:creationId xmlns:p14="http://schemas.microsoft.com/office/powerpoint/2010/main" val="33184597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8900" y="889000"/>
            <a:ext cx="9474200" cy="4064000"/>
          </a:xfrm>
        </p:spPr>
        <p:txBody>
          <a:bodyPr>
            <a:no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TW" altLang="en-US" sz="5867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因著耶穌同渡人生的風浪</a:t>
            </a:r>
            <a:r>
              <a:rPr lang="zh-CN" altLang="en-US" sz="5867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5333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1A71F4-E07A-46CE-8FCA-84174B3BFA0C}"/>
              </a:ext>
            </a:extLst>
          </p:cNvPr>
          <p:cNvSpPr txBox="1"/>
          <p:nvPr/>
        </p:nvSpPr>
        <p:spPr>
          <a:xfrm>
            <a:off x="304800" y="279401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33">
              <a:defRPr/>
            </a:pPr>
            <a:r>
              <a:rPr lang="en-US" sz="2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6/6</a:t>
            </a:r>
          </a:p>
        </p:txBody>
      </p:sp>
    </p:spTree>
    <p:extLst>
      <p:ext uri="{BB962C8B-B14F-4D97-AF65-F5344CB8AC3E}">
        <p14:creationId xmlns:p14="http://schemas.microsoft.com/office/powerpoint/2010/main" val="14951495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248</Words>
  <Application>Microsoft Office PowerPoint</Application>
  <PresentationFormat>Widescreen</PresentationFormat>
  <Paragraphs>19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黑体</vt:lpstr>
      <vt:lpstr>Arial</vt:lpstr>
      <vt:lpstr>Calibri</vt:lpstr>
      <vt:lpstr>5_Office Theme</vt:lpstr>
      <vt:lpstr>Theme98</vt:lpstr>
      <vt:lpstr>6_Office Theme</vt:lpstr>
      <vt:lpstr>PowerPoint Presentation</vt:lpstr>
      <vt:lpstr>我們成為一家人，因著耶穌， 因著耶穌，成為神兒女； 我們成為一家人，因著耶穌， 因著耶穌，成為神國的子民。</vt:lpstr>
      <vt:lpstr>因著耶穌得潔淨， 因著耶穌入光明， 因著耶穌同享復活的生命； 同享生命的喜悅， 同在主愛中連結， 因著耶穌同受豐盛的產業。</vt:lpstr>
      <vt:lpstr>我們成為一家人，因著耶穌， 因著耶穌，成為神兒女； 我們成為一家人，因著耶穌， 因著耶穌，成為神國的子民。</vt:lpstr>
      <vt:lpstr>因著耶穌同敬拜， 因著耶穌蒙慈愛， 因著耶穌彼此恩慈來相待； 或在喜樂中歡唱， 或遇苦難同哀傷， 因著耶穌同渡人生的風浪，</vt:lpstr>
      <vt:lpstr>因著耶穌同敬拜， 因著耶穌蒙慈愛， 因著耶穌彼此恩慈來相待； 或在喜樂中歡唱， 或遇苦難同哀傷， 因著耶穌同渡人生的風浪，</vt:lpstr>
      <vt:lpstr>因著耶穌同渡人生的風浪。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steven@whitehardt.com</dc:creator>
  <cp:lastModifiedBy>Steven Zhang</cp:lastModifiedBy>
  <cp:revision>2</cp:revision>
  <dcterms:created xsi:type="dcterms:W3CDTF">2022-01-26T19:50:34Z</dcterms:created>
  <dcterms:modified xsi:type="dcterms:W3CDTF">2022-07-03T03:29:13Z</dcterms:modified>
</cp:coreProperties>
</file>