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2" r:id="rId2"/>
    <p:sldId id="6596" r:id="rId3"/>
    <p:sldId id="6597" r:id="rId4"/>
    <p:sldId id="6598" r:id="rId5"/>
    <p:sldId id="6599" r:id="rId6"/>
    <p:sldId id="6600" r:id="rId7"/>
    <p:sldId id="6601" r:id="rId8"/>
    <p:sldId id="6602" r:id="rId9"/>
    <p:sldId id="6603" r:id="rId10"/>
    <p:sldId id="6604" r:id="rId11"/>
    <p:sldId id="660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>
            <a:normAutofit/>
          </a:bodyPr>
          <a:lstStyle>
            <a:lvl1pPr marL="0" indent="0" algn="ctr">
              <a:buNone/>
              <a:defRPr sz="4000" b="1" i="0">
                <a:solidFill>
                  <a:schemeClr val="bg1"/>
                </a:solidFill>
                <a:latin typeface="Arial Black" charset="0"/>
                <a:ea typeface="Arial Black" charset="0"/>
                <a:cs typeface="Arial Black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D370-4404-1347-94F0-3CEABC6143A7}" type="datetime1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4430F9C-1E32-874B-96BB-EA7C68BA60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7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2B331-0898-2E4C-8B88-B1ECEAFB3AA5}" type="datetime1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4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EA83F-9909-2C4E-B331-825FBC6FE776}" type="datetime1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45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BBB63-638A-1746-A7C1-E0805306A2AE}" type="datetime1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0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2pPr>
            <a:lvl3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3pPr>
            <a:lvl4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4pPr>
            <a:lvl5pPr>
              <a:defRPr>
                <a:solidFill>
                  <a:schemeClr val="bg1"/>
                </a:solidFill>
                <a:latin typeface="Microsoft JhengHei" charset="-120"/>
                <a:ea typeface="Microsoft JhengHei" charset="-120"/>
                <a:cs typeface="Microsoft JhengHei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AFAD-61C0-9B45-9ADC-FEFD4E0FA313}" type="datetime1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9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3517-532D-F245-B91C-DCC28FB2BA28}" type="datetime1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27113" y="352540"/>
            <a:ext cx="11105003" cy="600381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400"/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zh-TW" altLang="en-US" dirty="0"/>
              <a:t>中文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431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9CC87-4B39-274C-9FBA-B2BC462E8A8A}" type="datetime1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9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17D7D-0E42-274C-AEAC-AF4FCB1BDA55}" type="datetime1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5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EDA9-C30D-BB4F-8B0C-9D1D47A583B0}" type="datetime1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4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9409-1FD6-6744-A67C-369602AE7635}" type="datetime1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F40-B656-E548-95EA-792C51B37C09}" type="datetime1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9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930D-D7D5-A544-A524-A49A6AEB5BB3}" type="datetime1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30F9C-1E32-874B-96BB-EA7C68BA60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1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23517-532D-F245-B91C-DCC28FB2BA28}" type="datetime1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4430F9C-1E32-874B-96BB-EA7C68BA6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4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bg1"/>
          </a:solidFill>
          <a:latin typeface="Microsoft JhengHei" charset="-120"/>
          <a:ea typeface="Microsoft JhengHei" charset="-120"/>
          <a:cs typeface="Microsoft JhengHei" charset="-12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>
            <a:normAutofit/>
          </a:bodyPr>
          <a:lstStyle/>
          <a:p>
            <a:r>
              <a:rPr lang="zh-CN" altLang="en-US" sz="8800" dirty="0"/>
              <a:t>最美的礼物</a:t>
            </a:r>
            <a:br>
              <a:rPr lang="en-US" altLang="zh-CN" sz="8800" dirty="0"/>
            </a:br>
            <a:br>
              <a:rPr lang="en-US" altLang="zh-CN" sz="3733" dirty="0"/>
            </a:br>
            <a:r>
              <a:rPr lang="en-US" altLang="zh-CN" sz="4133" dirty="0"/>
              <a:t>The Most Precious Gift</a:t>
            </a:r>
            <a:endParaRPr lang="en-US" sz="8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377">
                <a:defRPr/>
              </a:pPr>
              <a:t>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441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88547" y="601411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叮叮当 叮叮当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铃声多响亮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在这闪烁的光彩之中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我心不住歌颂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10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9F63BC-0085-2899-DC6E-FECA1B317283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3640737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88547" y="601411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叮叮当 叮叮当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铃声多响亮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在这永恒的应许中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耶稣是最美的礼物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11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80E45-6D19-D43F-F90F-3175EAF3A352}"/>
              </a:ext>
            </a:extLst>
          </p:cNvPr>
          <p:cNvSpPr txBox="1"/>
          <p:nvPr/>
        </p:nvSpPr>
        <p:spPr>
          <a:xfrm>
            <a:off x="387152" y="240751"/>
            <a:ext cx="1130438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10/10</a:t>
            </a:r>
            <a:endParaRPr lang="en-US" sz="2933" b="1" dirty="0">
              <a:solidFill>
                <a:prstClr val="white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244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24593" y="405469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绿色树下 堆满礼物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彩色卡片 围绕火炉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笑容在人们的脸上流露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喜乐从音符滑出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2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FB3284-A6E7-CFD8-FB10-7E129DDD694B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3914856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24593" y="405468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爱我们的阿爸天父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差遣爱子为宝贵救赎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祂的降临揭开了 救恩的序幕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就是主耶稣基督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3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27BD45-EC3F-EAFD-40BB-8F76F7F2D6AC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264702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88547" y="601411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叮叮当 叮叮当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铃声多响亮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在这闪烁的光彩之中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我心不住歌颂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4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11A40-4430-1BCC-2F97-19D995B6486E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316184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88547" y="601411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叮叮当 叮叮当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铃声多响亮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在这永恒的应许中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耶稣是最美的礼物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5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428ACC-E0FA-D347-C68F-7E390384F664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22825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24593" y="405469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绿色树下 堆满礼物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彩色卡片 围绕火炉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笑容在人们的脸上流露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喜乐从音符滑出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6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A2FC68-7122-84C8-4140-E7D51A75A63C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5/10</a:t>
            </a:r>
          </a:p>
        </p:txBody>
      </p:sp>
    </p:spTree>
    <p:extLst>
      <p:ext uri="{BB962C8B-B14F-4D97-AF65-F5344CB8AC3E}">
        <p14:creationId xmlns:p14="http://schemas.microsoft.com/office/powerpoint/2010/main" val="1073675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24593" y="405468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爱我们的阿爸天父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差遣爱子为宝贵救赎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祂的降临揭开了 救恩的序幕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就是主耶稣基督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7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F06A22-8246-7DEF-DCB6-0D62E84F0CF6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1568636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88547" y="601411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叮叮当 叮叮当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铃声多响亮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在这闪烁的光彩之中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我心不住歌颂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8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B1380C-F324-E618-96B5-869EC4788409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88562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60162D-F6C9-47ED-B4B5-AFC303847AC0}"/>
              </a:ext>
            </a:extLst>
          </p:cNvPr>
          <p:cNvSpPr txBox="1"/>
          <p:nvPr/>
        </p:nvSpPr>
        <p:spPr>
          <a:xfrm>
            <a:off x="888547" y="601411"/>
            <a:ext cx="10414907" cy="493147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叮叮当 叮叮当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铃声多响亮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在这永恒的应许中</a:t>
            </a:r>
          </a:p>
          <a:p>
            <a:pPr algn="ctr" defTabSz="914377">
              <a:lnSpc>
                <a:spcPct val="150000"/>
              </a:lnSpc>
              <a:defRPr/>
            </a:pPr>
            <a:r>
              <a:rPr lang="zh-CN" altLang="en-US" sz="5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 charset="-122"/>
              </a:rPr>
              <a:t>耶稣是最美的礼物</a:t>
            </a:r>
            <a:endParaRPr lang="en-US" sz="16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>
              <a:defRPr/>
            </a:pPr>
            <a:fld id="{F4430F9C-1E32-874B-96BB-EA7C68BA60DF}" type="slidenum">
              <a:rPr lang="en-US">
                <a:solidFill>
                  <a:prstClr val="white"/>
                </a:solidFill>
                <a:latin typeface="Calibri" panose="020F0502020204030204"/>
              </a:rPr>
              <a:pPr defTabSz="914377">
                <a:defRPr/>
              </a:pPr>
              <a:t>9</a:t>
            </a:fld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DC6EB4-5F30-565F-45A9-7944BF7CDED8}"/>
              </a:ext>
            </a:extLst>
          </p:cNvPr>
          <p:cNvSpPr txBox="1"/>
          <p:nvPr/>
        </p:nvSpPr>
        <p:spPr>
          <a:xfrm>
            <a:off x="387153" y="240751"/>
            <a:ext cx="941283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28750381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Microsoft JhengHei</vt:lpstr>
      <vt:lpstr>微软雅黑</vt:lpstr>
      <vt:lpstr>黑体</vt:lpstr>
      <vt:lpstr>Arial</vt:lpstr>
      <vt:lpstr>Arial Black</vt:lpstr>
      <vt:lpstr>Calibri</vt:lpstr>
      <vt:lpstr>1_Office Theme</vt:lpstr>
      <vt:lpstr>最美的礼物  The Most Precious Gift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最美的礼物  The Most Precious Gift</dc:title>
  <dc:creator>Steven Zhang</dc:creator>
  <cp:lastModifiedBy>Steven Zhang</cp:lastModifiedBy>
  <cp:revision>1</cp:revision>
  <dcterms:created xsi:type="dcterms:W3CDTF">2022-12-19T19:09:35Z</dcterms:created>
  <dcterms:modified xsi:type="dcterms:W3CDTF">2022-12-19T19:10:07Z</dcterms:modified>
</cp:coreProperties>
</file>