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9"/>
  </p:notesMasterIdLst>
  <p:sldIdLst>
    <p:sldId id="264" r:id="rId3"/>
    <p:sldId id="5824" r:id="rId4"/>
    <p:sldId id="5825" r:id="rId5"/>
    <p:sldId id="5826" r:id="rId6"/>
    <p:sldId id="5827" r:id="rId7"/>
    <p:sldId id="650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BDF1F3-EA67-49E7-A895-F545CC40F928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026413-A08F-4BA4-9CB6-416648344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781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6288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7808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18259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486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107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395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97955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869266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18326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00344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66513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57385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18485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82009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75125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163822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09437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9050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642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谢谢你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Thank You Lord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609600"/>
            <a:ext cx="98298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我能用什麼　報答你恩典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世上的一切　無法換取你的愛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白白地得來　無止盡赦免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盡在寶血和十架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B95BE5-813F-40EB-874F-C11831D29CD6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1/5</a:t>
            </a:r>
          </a:p>
        </p:txBody>
      </p:sp>
    </p:spTree>
    <p:extLst>
      <p:ext uri="{BB962C8B-B14F-4D97-AF65-F5344CB8AC3E}">
        <p14:creationId xmlns:p14="http://schemas.microsoft.com/office/powerpoint/2010/main" val="7389194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609600"/>
            <a:ext cx="98298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謝謝你　洗淨我的罪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謝謝你　醫治我傷悲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謝謝你　擦乾我的眼淚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挪去後悔　釋放我的纏累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30E04A-F7EA-4942-9E69-EC392EF9CD89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2/5</a:t>
            </a:r>
          </a:p>
        </p:txBody>
      </p:sp>
    </p:spTree>
    <p:extLst>
      <p:ext uri="{BB962C8B-B14F-4D97-AF65-F5344CB8AC3E}">
        <p14:creationId xmlns:p14="http://schemas.microsoft.com/office/powerpoint/2010/main" val="42080318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609600"/>
            <a:ext cx="98298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我能用什麼　報答你恩典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世上的一切　無法換取你的愛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白白地得來　無止盡赦免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盡在寶血和十架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493BE6-21D6-43F9-B30C-CD7A42CCB8E5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3/5</a:t>
            </a:r>
          </a:p>
        </p:txBody>
      </p:sp>
    </p:spTree>
    <p:extLst>
      <p:ext uri="{BB962C8B-B14F-4D97-AF65-F5344CB8AC3E}">
        <p14:creationId xmlns:p14="http://schemas.microsoft.com/office/powerpoint/2010/main" val="34881143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609600"/>
            <a:ext cx="98298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謝謝你　洗淨我的罪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謝謝你　醫治我傷悲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謝謝你　用生命將我贖回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我是天父永遠最愛寶貝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AFAECB-2071-462A-B839-883977250E20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4/5</a:t>
            </a:r>
          </a:p>
        </p:txBody>
      </p:sp>
    </p:spTree>
    <p:extLst>
      <p:ext uri="{BB962C8B-B14F-4D97-AF65-F5344CB8AC3E}">
        <p14:creationId xmlns:p14="http://schemas.microsoft.com/office/powerpoint/2010/main" val="20054838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609600"/>
            <a:ext cx="98298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>
                <a:latin typeface="DFPBiaoKaiW5-HPinIn1NUU" pitchFamily="66" charset="-120"/>
                <a:ea typeface="DFPBiaoKaiW5-HPinIn1NUU" pitchFamily="66" charset="-120"/>
              </a:rPr>
              <a:t>謝謝</a:t>
            </a: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你　用生命將我贖回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我是天父永遠最愛寶貝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0A48AB-C265-42A5-A2B1-D00CE2319D0A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5/5</a:t>
            </a:r>
          </a:p>
        </p:txBody>
      </p:sp>
    </p:spTree>
    <p:extLst>
      <p:ext uri="{BB962C8B-B14F-4D97-AF65-F5344CB8AC3E}">
        <p14:creationId xmlns:p14="http://schemas.microsoft.com/office/powerpoint/2010/main" val="13090637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152</Words>
  <Application>Microsoft Office PowerPoint</Application>
  <PresentationFormat>Widescreen</PresentationFormat>
  <Paragraphs>16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DFPBiaoKaiW5-HPinIn1NUU</vt:lpstr>
      <vt:lpstr>黑体</vt:lpstr>
      <vt:lpstr>Arial</vt:lpstr>
      <vt:lpstr>Calibri</vt:lpstr>
      <vt:lpstr>Theme22</vt:lpstr>
      <vt:lpstr>4_Office Theme</vt:lpstr>
      <vt:lpstr>PowerPoint Presentation</vt:lpstr>
      <vt:lpstr>我能用什麼　報答你恩典 世上的一切　無法換取你的愛 白白地得來　無止盡赦免 盡在寶血和十架</vt:lpstr>
      <vt:lpstr>謝謝你　洗淨我的罪 謝謝你　醫治我傷悲 謝謝你　擦乾我的眼淚 挪去後悔　釋放我的纏累</vt:lpstr>
      <vt:lpstr>我能用什麼　報答你恩典 世上的一切　無法換取你的愛 白白地得來　無止盡赦免 盡在寶血和十架</vt:lpstr>
      <vt:lpstr>謝謝你　洗淨我的罪 謝謝你　醫治我傷悲 謝謝你　用生命將我贖回 我是天父永遠最愛寶貝</vt:lpstr>
      <vt:lpstr>謝謝你　用生命將我贖回 我是天父永遠最愛寶貝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2022-02-24T16:54:36Z</dcterms:created>
  <dcterms:modified xsi:type="dcterms:W3CDTF">2022-02-24T16:59:34Z</dcterms:modified>
</cp:coreProperties>
</file>