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</p:sldIdLst>
  <p:sldSz cx="7199313" cy="71993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968" y="67"/>
      </p:cViewPr>
      <p:guideLst>
        <p:guide orient="horz" pos="2268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57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37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54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01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06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2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57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47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221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01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47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FFFE-42E6-4A86-BA28-693E7DBC6705}" type="datetimeFigureOut">
              <a:rPr lang="fr-FR" smtClean="0"/>
              <a:t>07/09/2023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22A1E-A06F-416F-BC9D-40CA181E4A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53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gram.com/1pj9515nwjz2mda6j5mx02dd9wfm1nddgpk?liv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usic-hdf.org/" TargetMode="External"/><Relationship Id="rId4" Type="http://schemas.openxmlformats.org/officeDocument/2006/relationships/hyperlink" Target="http://www.haute-fidelite.org/espace-adherent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7199313" cy="719931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6616" y="4809744"/>
            <a:ext cx="5010912" cy="6035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56616" y="1810512"/>
            <a:ext cx="6455664" cy="17899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849624" y="109728"/>
            <a:ext cx="2743200" cy="932688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40664" y="2139696"/>
            <a:ext cx="5769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  <a:latin typeface="LoRes 12 OT" panose="02000506060000020004" pitchFamily="2" charset="0"/>
              </a:rPr>
              <a:t>TEMPS DE RENTRÉE DE ADHÉRENTS DU PÔLE</a:t>
            </a:r>
            <a:endParaRPr lang="fr-FR" sz="3200" dirty="0">
              <a:solidFill>
                <a:schemeClr val="bg1"/>
              </a:solidFill>
              <a:latin typeface="LoRes 12 OT" panose="02000506060000020004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52628" y="4887743"/>
            <a:ext cx="4818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LoRes 12 OT" panose="02000506060000020004" pitchFamily="2" charset="0"/>
              </a:rPr>
              <a:t>HAUTE FIDÉLITÉ</a:t>
            </a:r>
            <a:endParaRPr lang="fr-FR" sz="2800" dirty="0">
              <a:latin typeface="LoRes 12 OT" panose="02000506060000020004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54521" y="107443"/>
            <a:ext cx="2938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LoRes 12 OT" panose="02000506060000020004" pitchFamily="2" charset="0"/>
              </a:rPr>
              <a:t>La Graineterie · Amiens</a:t>
            </a:r>
          </a:p>
          <a:p>
            <a:r>
              <a:rPr lang="fr-FR" dirty="0" smtClean="0">
                <a:latin typeface="LoRes 12 OT" panose="02000506060000020004" pitchFamily="2" charset="0"/>
              </a:rPr>
              <a:t>06.09.2023</a:t>
            </a:r>
            <a:endParaRPr lang="fr-FR" dirty="0">
              <a:latin typeface="LoRes 12 OT" panose="0200050606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9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12" name="Groupe 11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3" name="Imag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356616" y="612648"/>
            <a:ext cx="652881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randir" panose="00000500000000000000" pitchFamily="50" charset="0"/>
              </a:rPr>
              <a:t>PROGRAMME DE LA RENCONTRE</a:t>
            </a:r>
          </a:p>
          <a:p>
            <a:endParaRPr lang="fr-FR" sz="2000" dirty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Tour de </a:t>
            </a:r>
            <a:r>
              <a:rPr lang="fr-FR" sz="2000" dirty="0" smtClean="0">
                <a:latin typeface="Agrandir" panose="00000500000000000000" pitchFamily="50" charset="0"/>
              </a:rPr>
              <a:t>table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Les 5 pourquoi ????? </a:t>
            </a:r>
          </a:p>
          <a:p>
            <a:pPr marL="285750" indent="-285750">
              <a:buFontTx/>
              <a:buChar char="-"/>
            </a:pPr>
            <a:endParaRPr lang="fr-FR" sz="2000" dirty="0" smtClean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Présentation </a:t>
            </a:r>
            <a:r>
              <a:rPr lang="fr-FR" sz="2000" dirty="0" smtClean="0">
                <a:latin typeface="Agrandir" panose="00000500000000000000" pitchFamily="50" charset="0"/>
              </a:rPr>
              <a:t>du pôle, de ses missions et </a:t>
            </a:r>
            <a:r>
              <a:rPr lang="fr-FR" sz="2000" dirty="0" smtClean="0">
                <a:latin typeface="Agrandir" panose="00000500000000000000" pitchFamily="50" charset="0"/>
              </a:rPr>
              <a:t>outils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Présentation des structures (pitch d’ascenseur)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latin typeface="Agrandir" panose="00000500000000000000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Agrandir" panose="00000500000000000000" pitchFamily="50" charset="0"/>
              </a:rPr>
              <a:t>Démo espace adhérent et </a:t>
            </a:r>
            <a:r>
              <a:rPr lang="fr-FR" sz="2000" dirty="0" smtClean="0">
                <a:latin typeface="Agrandir" panose="00000500000000000000" pitchFamily="50" charset="0"/>
              </a:rPr>
              <a:t>music-</a:t>
            </a:r>
            <a:r>
              <a:rPr lang="fr-FR" sz="2000" dirty="0" err="1" smtClean="0">
                <a:latin typeface="Agrandir" panose="00000500000000000000" pitchFamily="50" charset="0"/>
              </a:rPr>
              <a:t>hdf</a:t>
            </a:r>
            <a:endParaRPr lang="fr-FR" sz="2000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2000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5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356616" y="612648"/>
            <a:ext cx="652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LoRes 12 OT" panose="02000506060000020004" pitchFamily="2" charset="0"/>
            </a:endParaRPr>
          </a:p>
          <a:p>
            <a:endParaRPr lang="fr-FR" sz="2000" dirty="0" smtClean="0">
              <a:latin typeface="LoRes 12 OT" panose="02000506060000020004" pitchFamily="2" charset="0"/>
            </a:endParaRPr>
          </a:p>
          <a:p>
            <a:pPr marL="285750" indent="-285750">
              <a:buFontTx/>
              <a:buChar char="-"/>
            </a:pPr>
            <a:endParaRPr lang="fr-FR" sz="2000" dirty="0" smtClean="0">
              <a:latin typeface="LoRes 12 OT" panose="02000506060000020004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3465" y="754299"/>
            <a:ext cx="660196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>
                <a:latin typeface="Agrandir" panose="00000500000000000000" pitchFamily="50" charset="0"/>
              </a:rPr>
              <a:t>Les 5 pourquoi ????? – 30 </a:t>
            </a:r>
            <a:r>
              <a:rPr lang="fr-FR" dirty="0" smtClean="0">
                <a:latin typeface="Agrandir" panose="00000500000000000000" pitchFamily="50" charset="0"/>
              </a:rPr>
              <a:t>min</a:t>
            </a:r>
          </a:p>
          <a:p>
            <a:pPr algn="ctr"/>
            <a:r>
              <a:rPr lang="fr-FR" dirty="0" smtClean="0">
                <a:latin typeface="Agrandir" panose="00000500000000000000" pitchFamily="50" charset="0"/>
              </a:rPr>
              <a:t>Pourquoi avez-vous adhéré au pôle ?</a:t>
            </a:r>
          </a:p>
          <a:p>
            <a:endParaRPr lang="fr-FR" dirty="0">
              <a:latin typeface="Agrandir" panose="00000500000000000000" pitchFamily="50" charset="0"/>
            </a:endParaRPr>
          </a:p>
          <a:p>
            <a:r>
              <a:rPr lang="fr-FR" i="1" dirty="0" smtClean="0">
                <a:latin typeface="Agrandir" panose="00000500000000000000" pitchFamily="50" charset="0"/>
              </a:rPr>
              <a:t>Objectif : se questionner sur l’intention, la visée et le sens de l’adhésion  au pôle </a:t>
            </a:r>
          </a:p>
          <a:p>
            <a:endParaRPr lang="fr-FR" i="1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Se mettre en binôme : 1 interviewé / 1 intervieweur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Répondre à : 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pourquoi avez-vous adhéré au pôle puis</a:t>
            </a:r>
          </a:p>
          <a:p>
            <a:pPr marL="742950" lvl="1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pourquoi est-ce important pour vous ? / 4 fois </a:t>
            </a:r>
            <a:r>
              <a:rPr lang="fr-FR" sz="1400" dirty="0" smtClean="0">
                <a:latin typeface="Agrandir" panose="00000500000000000000" pitchFamily="50" charset="0"/>
              </a:rPr>
              <a:t>(ou jusqu’à ce que l’interviewé ne peut plus continuer)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2 min par personne interviewée  </a:t>
            </a: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Mise en commun : la réponse raison évoquée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Discussion : 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latin typeface="Agrandir" panose="00000500000000000000" pitchFamily="50" charset="0"/>
              </a:rPr>
              <a:t>Comment ces envies vont influencer la suite de notre travail ensemble 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latin typeface="Agrandir" panose="00000500000000000000" pitchFamily="50" charset="0"/>
              </a:rPr>
              <a:t>Convergences ?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latin typeface="Agrandir" panose="00000500000000000000" pitchFamily="50" charset="0"/>
              </a:rPr>
              <a:t>Comment allons-nous composer avec les divergences ?</a:t>
            </a:r>
          </a:p>
        </p:txBody>
      </p:sp>
    </p:spTree>
    <p:extLst>
      <p:ext uri="{BB962C8B-B14F-4D97-AF65-F5344CB8AC3E}">
        <p14:creationId xmlns:p14="http://schemas.microsoft.com/office/powerpoint/2010/main" val="416761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601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latin typeface="Agrandir" panose="00000500000000000000" pitchFamily="50" charset="0"/>
              </a:rPr>
              <a:t>Présentation du pôle, de ses missions et outils</a:t>
            </a: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Les missions du pôle</a:t>
            </a: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observation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appui aux acteurs : accompagnement et formation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information ressource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concertation et coopération</a:t>
            </a: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La </a:t>
            </a:r>
            <a:r>
              <a:rPr lang="fr-FR" dirty="0" smtClean="0">
                <a:latin typeface="Agrandir" panose="00000500000000000000" pitchFamily="50" charset="0"/>
                <a:hlinkClick r:id="rId3"/>
              </a:rPr>
              <a:t>chope du pôle</a:t>
            </a:r>
            <a:r>
              <a:rPr lang="fr-FR" dirty="0" smtClean="0">
                <a:latin typeface="Agrandir" panose="00000500000000000000" pitchFamily="50" charset="0"/>
              </a:rPr>
              <a:t> : comment bien se saisir du pôle et ses outils ?</a:t>
            </a:r>
          </a:p>
          <a:p>
            <a:endParaRPr lang="fr-FR" dirty="0" smtClean="0">
              <a:latin typeface="Agrandir" panose="00000500000000000000" pitchFamily="50" charset="0"/>
            </a:endParaRPr>
          </a:p>
          <a:p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Démo </a:t>
            </a:r>
            <a:r>
              <a:rPr lang="fr-FR" dirty="0" smtClean="0">
                <a:latin typeface="Agrandir" panose="00000500000000000000" pitchFamily="50" charset="0"/>
              </a:rPr>
              <a:t>: </a:t>
            </a:r>
            <a:r>
              <a:rPr lang="fr-FR" dirty="0" smtClean="0">
                <a:latin typeface="Agrandir" panose="00000500000000000000" pitchFamily="50" charset="0"/>
                <a:hlinkClick r:id="rId4"/>
              </a:rPr>
              <a:t>espace adhérent </a:t>
            </a:r>
            <a:r>
              <a:rPr lang="fr-FR" dirty="0" smtClean="0">
                <a:latin typeface="Agrandir" panose="00000500000000000000" pitchFamily="50" charset="0"/>
              </a:rPr>
              <a:t>(mot de passe = hifi) et </a:t>
            </a:r>
            <a:r>
              <a:rPr lang="fr-FR" dirty="0" smtClean="0">
                <a:latin typeface="Agrandir" panose="00000500000000000000" pitchFamily="50" charset="0"/>
                <a:hlinkClick r:id="rId5"/>
              </a:rPr>
              <a:t>music-</a:t>
            </a:r>
            <a:r>
              <a:rPr lang="fr-FR" dirty="0" err="1" smtClean="0">
                <a:latin typeface="Agrandir" panose="00000500000000000000" pitchFamily="50" charset="0"/>
                <a:hlinkClick r:id="rId5"/>
              </a:rPr>
              <a:t>hdf</a:t>
            </a:r>
            <a:r>
              <a:rPr lang="fr-FR" dirty="0" smtClean="0">
                <a:latin typeface="Agrandir" panose="00000500000000000000" pitchFamily="50" charset="0"/>
              </a:rPr>
              <a:t> </a:t>
            </a:r>
            <a:endParaRPr lang="fr-FR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1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601968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latin typeface="Agrandir" panose="00000500000000000000" pitchFamily="50" charset="0"/>
              </a:rPr>
              <a:t>Présentation des structures avec le </a:t>
            </a:r>
            <a:r>
              <a:rPr lang="fr-FR" dirty="0" smtClean="0">
                <a:latin typeface="Agrandir" panose="00000500000000000000" pitchFamily="50" charset="0"/>
              </a:rPr>
              <a:t>Pitch </a:t>
            </a:r>
            <a:r>
              <a:rPr lang="fr-FR" dirty="0" smtClean="0">
                <a:latin typeface="Agrandir" panose="00000500000000000000" pitchFamily="50" charset="0"/>
              </a:rPr>
              <a:t>d’ascenseur</a:t>
            </a:r>
          </a:p>
          <a:p>
            <a:pPr algn="ctr"/>
            <a:endParaRPr lang="fr-FR" i="1" dirty="0" smtClean="0">
              <a:latin typeface="Agrandir" panose="00000500000000000000" pitchFamily="50" charset="0"/>
            </a:endParaRPr>
          </a:p>
          <a:p>
            <a:r>
              <a:rPr lang="fr-FR" i="1" dirty="0" smtClean="0">
                <a:latin typeface="Agrandir" panose="00000500000000000000" pitchFamily="50" charset="0"/>
                <a:sym typeface="Wingdings" panose="05000000000000000000" pitchFamily="2" charset="2"/>
              </a:rPr>
              <a:t> </a:t>
            </a:r>
            <a:r>
              <a:rPr lang="fr-FR" i="1" dirty="0" smtClean="0">
                <a:latin typeface="Agrandir" panose="00000500000000000000" pitchFamily="50" charset="0"/>
              </a:rPr>
              <a:t>Objectif </a:t>
            </a:r>
            <a:r>
              <a:rPr lang="fr-FR" i="1" dirty="0" smtClean="0">
                <a:latin typeface="Agrandir" panose="00000500000000000000" pitchFamily="50" charset="0"/>
              </a:rPr>
              <a:t>: se présenter de façon synthétique</a:t>
            </a:r>
          </a:p>
          <a:p>
            <a:endParaRPr lang="fr-FR" i="1" dirty="0" smtClean="0">
              <a:latin typeface="LoRes 12 OT" panose="02000506060000020004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 smtClean="0">
                <a:latin typeface="Agrandir" panose="00000500000000000000" pitchFamily="50" charset="0"/>
              </a:rPr>
              <a:t>5 à 10 min pour répondre en solo à ces questions : </a:t>
            </a:r>
          </a:p>
          <a:p>
            <a:pPr lvl="0"/>
            <a:endParaRPr lang="fr-FR" sz="1200" b="1" dirty="0">
              <a:latin typeface="Agrandir" panose="00000500000000000000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b="1" dirty="0" smtClean="0">
                <a:latin typeface="Agrandir" panose="00000500000000000000" pitchFamily="50" charset="0"/>
              </a:rPr>
              <a:t>Le </a:t>
            </a:r>
            <a:r>
              <a:rPr lang="fr-FR" sz="1400" b="1" dirty="0">
                <a:latin typeface="Agrandir" panose="00000500000000000000" pitchFamily="50" charset="0"/>
              </a:rPr>
              <a:t>ou les publics cibles</a:t>
            </a:r>
            <a:r>
              <a:rPr lang="fr-FR" sz="1400" dirty="0">
                <a:latin typeface="Agrandir" panose="00000500000000000000" pitchFamily="50" charset="0"/>
              </a:rPr>
              <a:t> : </a:t>
            </a:r>
            <a:r>
              <a:rPr lang="fr-FR" sz="1400" dirty="0" smtClean="0">
                <a:latin typeface="Agrandir" panose="00000500000000000000" pitchFamily="50" charset="0"/>
              </a:rPr>
              <a:t> A </a:t>
            </a:r>
            <a:r>
              <a:rPr lang="fr-FR" sz="1400" dirty="0">
                <a:latin typeface="Agrandir" panose="00000500000000000000" pitchFamily="50" charset="0"/>
              </a:rPr>
              <a:t>qui s’adresse vos activités, vos services ?</a:t>
            </a:r>
          </a:p>
          <a:p>
            <a:r>
              <a:rPr lang="fr-FR" sz="1400" dirty="0">
                <a:latin typeface="Agrandir" panose="00000500000000000000" pitchFamily="50" charset="0"/>
              </a:rPr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b="1" dirty="0">
                <a:latin typeface="Agrandir" panose="00000500000000000000" pitchFamily="50" charset="0"/>
              </a:rPr>
              <a:t>Les besoins de ce ou de ces publics cibles ?</a:t>
            </a:r>
            <a:r>
              <a:rPr lang="fr-FR" sz="1400" dirty="0">
                <a:latin typeface="Agrandir" panose="00000500000000000000" pitchFamily="50" charset="0"/>
              </a:rPr>
              <a:t> Quels sont les besoins auxquels vous répondez 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>
              <a:latin typeface="Agrandir" panose="00000500000000000000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b="1" dirty="0">
                <a:latin typeface="Agrandir" panose="00000500000000000000" pitchFamily="50" charset="0"/>
              </a:rPr>
              <a:t>Nom du ou des produits/services/activités :</a:t>
            </a:r>
            <a:r>
              <a:rPr lang="fr-FR" sz="1400" dirty="0">
                <a:latin typeface="Agrandir" panose="00000500000000000000" pitchFamily="50" charset="0"/>
              </a:rPr>
              <a:t> Quels sont les services/produits ou activités que vous proposez 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>
              <a:latin typeface="Agrandir" panose="00000500000000000000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b="1" dirty="0">
                <a:latin typeface="Agrandir" panose="00000500000000000000" pitchFamily="50" charset="0"/>
              </a:rPr>
              <a:t>Type d’activités/services/produits</a:t>
            </a:r>
            <a:r>
              <a:rPr lang="fr-FR" sz="1400" dirty="0">
                <a:latin typeface="Agrandir" panose="00000500000000000000" pitchFamily="50" charset="0"/>
              </a:rPr>
              <a:t> : </a:t>
            </a:r>
            <a:r>
              <a:rPr lang="fr-FR" sz="1400" dirty="0" smtClean="0">
                <a:latin typeface="Agrandir" panose="00000500000000000000" pitchFamily="50" charset="0"/>
              </a:rPr>
              <a:t> </a:t>
            </a:r>
            <a:r>
              <a:rPr lang="fr-FR" sz="1400" dirty="0">
                <a:latin typeface="Agrandir" panose="00000500000000000000" pitchFamily="50" charset="0"/>
              </a:rPr>
              <a:t>A quelle catégorie fait-on référence ? (ex : auberge de jeunesse, maison de la famille, guide de références etc.)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>
              <a:latin typeface="Agrandir" panose="00000500000000000000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b="1" dirty="0">
                <a:latin typeface="Agrandir" panose="00000500000000000000" pitchFamily="50" charset="0"/>
              </a:rPr>
              <a:t>L’avantage principal de ces activités, services ou produits </a:t>
            </a:r>
            <a:r>
              <a:rPr lang="fr-FR" sz="1400" dirty="0">
                <a:latin typeface="Agrandir" panose="00000500000000000000" pitchFamily="50" charset="0"/>
              </a:rPr>
              <a:t>: </a:t>
            </a:r>
            <a:r>
              <a:rPr lang="fr-FR" sz="1400" dirty="0" smtClean="0">
                <a:latin typeface="Agrandir" panose="00000500000000000000" pitchFamily="50" charset="0"/>
              </a:rPr>
              <a:t> </a:t>
            </a:r>
            <a:r>
              <a:rPr lang="fr-FR" sz="1400" dirty="0">
                <a:latin typeface="Agrandir" panose="00000500000000000000" pitchFamily="50" charset="0"/>
              </a:rPr>
              <a:t>Quels en sont les avantages ? pourquoi les personnes/clients utiliseraient votre service/produit ou activité ? (ex : accessibilité, rapidité, utilité etc.)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>
              <a:latin typeface="Agrandir" panose="00000500000000000000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400" b="1" dirty="0">
                <a:latin typeface="Agrandir" panose="00000500000000000000" pitchFamily="50" charset="0"/>
              </a:rPr>
              <a:t>La caractéristique qui vous différencie</a:t>
            </a:r>
            <a:r>
              <a:rPr lang="fr-FR" sz="1400" dirty="0">
                <a:latin typeface="Agrandir" panose="00000500000000000000" pitchFamily="50" charset="0"/>
              </a:rPr>
              <a:t> : </a:t>
            </a:r>
            <a:r>
              <a:rPr lang="fr-FR" sz="1400" dirty="0" smtClean="0">
                <a:latin typeface="Agrandir" panose="00000500000000000000" pitchFamily="50" charset="0"/>
              </a:rPr>
              <a:t> </a:t>
            </a:r>
            <a:r>
              <a:rPr lang="fr-FR" sz="1400" dirty="0">
                <a:latin typeface="Agrandir" panose="00000500000000000000" pitchFamily="50" charset="0"/>
              </a:rPr>
              <a:t>Qu’est-ce que vous avez de plus ? de mieux que les autres ? qu’est-ce qui vous rend unique 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>
              <a:latin typeface="Agrandir" panose="00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b="1" dirty="0">
                <a:latin typeface="Agrandir" panose="00000500000000000000" pitchFamily="50" charset="0"/>
              </a:rPr>
              <a:t>Votre raison d’être, votre mission ?</a:t>
            </a:r>
            <a:r>
              <a:rPr lang="fr-FR" sz="1400" dirty="0">
                <a:latin typeface="Agrandir" panose="00000500000000000000" pitchFamily="50" charset="0"/>
              </a:rPr>
              <a:t> Qu’est-ce que vous visez ? Quel est votre objectif principal </a:t>
            </a:r>
          </a:p>
          <a:p>
            <a:r>
              <a:rPr lang="fr-FR" sz="1100" dirty="0"/>
              <a:t> </a:t>
            </a:r>
          </a:p>
          <a:p>
            <a:pPr marL="285750" indent="-285750">
              <a:buFontTx/>
              <a:buChar char="-"/>
            </a:pPr>
            <a:endParaRPr lang="fr-FR" sz="1100" dirty="0">
              <a:latin typeface="LoRes 12 OT" panose="0200050606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96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60196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latin typeface="Agrandir" panose="00000500000000000000" pitchFamily="50" charset="0"/>
              </a:rPr>
              <a:t>Le Pitch </a:t>
            </a:r>
            <a:r>
              <a:rPr lang="fr-FR" dirty="0" smtClean="0">
                <a:latin typeface="Agrandir" panose="00000500000000000000" pitchFamily="50" charset="0"/>
              </a:rPr>
              <a:t>d’ascenseur</a:t>
            </a: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Mise en commun 2 min/structure : </a:t>
            </a:r>
            <a:endParaRPr lang="fr-FR" sz="1400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1400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1400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1400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sz="1400" dirty="0" smtClean="0">
                <a:latin typeface="Agrandir" panose="00000500000000000000" pitchFamily="50" charset="0"/>
              </a:rPr>
              <a:t>Modèle :</a:t>
            </a:r>
            <a:endParaRPr lang="fr-FR" sz="1100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1100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1100" dirty="0">
              <a:latin typeface="Agrandir" panose="00000500000000000000" pitchFamily="50" charset="0"/>
            </a:endParaRPr>
          </a:p>
          <a:p>
            <a:pPr algn="just"/>
            <a:r>
              <a:rPr lang="fr-FR" sz="1400" dirty="0" smtClean="0">
                <a:latin typeface="Agrandir" panose="00000500000000000000" pitchFamily="50" charset="0"/>
              </a:rPr>
              <a:t>Pour (public cible)________________________________________qui a (besoin</a:t>
            </a:r>
            <a:r>
              <a:rPr lang="fr-FR" sz="1400" dirty="0">
                <a:latin typeface="Agrandir" panose="00000500000000000000" pitchFamily="50" charset="0"/>
              </a:rPr>
              <a:t>)_________________________, (nom des activités, produits ou services)_______________________________ce sont (type d’activités, de produits ou </a:t>
            </a:r>
            <a:r>
              <a:rPr lang="fr-FR" sz="1400" dirty="0" smtClean="0">
                <a:latin typeface="Agrandir" panose="00000500000000000000" pitchFamily="50" charset="0"/>
              </a:rPr>
              <a:t>de services)_____________________________________qui </a:t>
            </a:r>
            <a:r>
              <a:rPr lang="fr-FR" sz="1400" dirty="0">
                <a:latin typeface="Agrandir" panose="00000500000000000000" pitchFamily="50" charset="0"/>
              </a:rPr>
              <a:t>(avantage)_______________________________________________________________</a:t>
            </a:r>
            <a:r>
              <a:rPr lang="fr-FR" sz="1400" dirty="0" smtClean="0">
                <a:latin typeface="Agrandir" panose="00000500000000000000" pitchFamily="50" charset="0"/>
              </a:rPr>
              <a:t>et qui </a:t>
            </a:r>
            <a:r>
              <a:rPr lang="fr-FR" sz="1400" dirty="0">
                <a:latin typeface="Agrandir" panose="00000500000000000000" pitchFamily="50" charset="0"/>
              </a:rPr>
              <a:t>(caractéristique qui les différencie)</a:t>
            </a:r>
            <a:r>
              <a:rPr lang="fr-FR" sz="1400" dirty="0" smtClean="0">
                <a:latin typeface="Agrandir" panose="00000500000000000000" pitchFamily="50" charset="0"/>
              </a:rPr>
              <a:t>_____________________________________________________________.</a:t>
            </a:r>
          </a:p>
          <a:p>
            <a:pPr algn="just"/>
            <a:r>
              <a:rPr lang="fr-FR" sz="1400" dirty="0" smtClean="0">
                <a:latin typeface="Agrandir" panose="00000500000000000000" pitchFamily="50" charset="0"/>
              </a:rPr>
              <a:t>Notre organisme/structure/association/entreprise a comme mission </a:t>
            </a:r>
            <a:r>
              <a:rPr lang="fr-FR" sz="1400" dirty="0">
                <a:latin typeface="Agrandir" panose="00000500000000000000" pitchFamily="50" charset="0"/>
              </a:rPr>
              <a:t>(</a:t>
            </a:r>
            <a:r>
              <a:rPr lang="fr-FR" sz="1400" dirty="0" smtClean="0">
                <a:latin typeface="Agrandir" panose="00000500000000000000" pitchFamily="50" charset="0"/>
              </a:rPr>
              <a:t>raison d’être)_________________________________________________et contribue à la communauté/intérêt général en (contribution</a:t>
            </a:r>
            <a:r>
              <a:rPr lang="fr-FR" sz="1400" dirty="0">
                <a:latin typeface="Agrandir" panose="00000500000000000000" pitchFamily="50" charset="0"/>
              </a:rPr>
              <a:t>)______________________________________________________________________.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14648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>
              <a:latin typeface="Agrandir" panose="00000500000000000000" pitchFamily="50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>
              <a:latin typeface="Agrandir" panose="00000500000000000000" pitchFamily="50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0" y="793"/>
            <a:ext cx="7199313" cy="7199313"/>
            <a:chOff x="0" y="793"/>
            <a:chExt cx="7199313" cy="7199313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793"/>
              <a:ext cx="7199313" cy="7199313"/>
              <a:chOff x="0" y="-1"/>
              <a:chExt cx="7199313" cy="7199313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849624" y="109728"/>
                <a:ext cx="2743200" cy="932688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grandir" panose="00000500000000000000" pitchFamily="50" charset="0"/>
                </a:endParaRPr>
              </a:p>
            </p:txBody>
          </p:sp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-1"/>
                <a:ext cx="7199313" cy="7199313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356616" y="4809744"/>
                <a:ext cx="5010912" cy="6035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grandir" panose="00000500000000000000" pitchFamily="50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83464" y="611854"/>
                <a:ext cx="6601968" cy="60167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grandir" panose="00000500000000000000" pitchFamily="50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532120" y="1252728"/>
                <a:ext cx="1060704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grandir" panose="00000500000000000000" pitchFamily="50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3849624" y="192024"/>
              <a:ext cx="2743200" cy="420624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Agrandir" panose="00000500000000000000" pitchFamily="50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83465" y="754299"/>
            <a:ext cx="6601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>
                <a:latin typeface="Agrandir" panose="00000500000000000000" pitchFamily="50" charset="0"/>
              </a:rPr>
              <a:t>Vos actualités du moment  </a:t>
            </a: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algn="ctr"/>
            <a:endParaRPr lang="fr-FR" dirty="0" smtClean="0">
              <a:latin typeface="Agrandir" panose="00000500000000000000" pitchFamily="50" charset="0"/>
            </a:endParaRPr>
          </a:p>
          <a:p>
            <a:pPr algn="ctr"/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Les grandes dates à venir pour le pôle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GT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RADAR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grandir" panose="00000500000000000000" pitchFamily="50" charset="0"/>
              </a:rPr>
              <a:t>Rencontres pro du </a:t>
            </a:r>
            <a:r>
              <a:rPr lang="fr-FR" dirty="0" err="1" smtClean="0">
                <a:latin typeface="Agrandir" panose="00000500000000000000" pitchFamily="50" charset="0"/>
              </a:rPr>
              <a:t>Crossroads</a:t>
            </a:r>
            <a:r>
              <a:rPr lang="fr-FR" dirty="0" smtClean="0">
                <a:latin typeface="Agrandir" panose="00000500000000000000" pitchFamily="50" charset="0"/>
              </a:rPr>
              <a:t> </a:t>
            </a:r>
          </a:p>
          <a:p>
            <a:pPr marL="285750" indent="-285750">
              <a:buFontTx/>
              <a:buChar char="-"/>
            </a:pPr>
            <a:endParaRPr lang="fr-FR" dirty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dirty="0" smtClean="0">
              <a:latin typeface="Agrandir" panose="000005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Agrandir" panose="00000500000000000000" pitchFamily="50" charset="0"/>
              </a:rPr>
              <a:t>Vos actualités à partager </a:t>
            </a:r>
          </a:p>
          <a:p>
            <a:endParaRPr lang="fr-FR" dirty="0">
              <a:latin typeface="Agrandir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0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330</Words>
  <Application>Microsoft Office PowerPoint</Application>
  <PresentationFormat>Personnalisé</PresentationFormat>
  <Paragraphs>91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Agrandir</vt:lpstr>
      <vt:lpstr>Arial</vt:lpstr>
      <vt:lpstr>Calibri</vt:lpstr>
      <vt:lpstr>Calibri Light</vt:lpstr>
      <vt:lpstr>Courier New</vt:lpstr>
      <vt:lpstr>LoRes 12 OT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- HF</dc:creator>
  <cp:lastModifiedBy>Antoine - HF</cp:lastModifiedBy>
  <cp:revision>14</cp:revision>
  <dcterms:created xsi:type="dcterms:W3CDTF">2023-09-06T07:12:35Z</dcterms:created>
  <dcterms:modified xsi:type="dcterms:W3CDTF">2023-09-07T10:12:43Z</dcterms:modified>
</cp:coreProperties>
</file>