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68" r:id="rId3"/>
    <p:sldId id="6216" r:id="rId4"/>
    <p:sldId id="6217" r:id="rId5"/>
    <p:sldId id="6218" r:id="rId6"/>
    <p:sldId id="6219" r:id="rId7"/>
    <p:sldId id="6220" r:id="rId8"/>
    <p:sldId id="6221" r:id="rId9"/>
    <p:sldId id="6274" r:id="rId10"/>
    <p:sldId id="6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10F97-838E-4FB8-8D9A-7973F0AB1E98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53345-F961-496A-9827-C48AC4B74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62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39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892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383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143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67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7666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4600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372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082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263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29383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9364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58867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2135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1167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16106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7048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5642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0047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9110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60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2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不變的應許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Unchanging Promise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耶穌懇求祢 以大能覆庇我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祢的話語 再一次 堅固我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絕望和孤單 不斷的追趕著我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祢卻是 風雨中的避難所 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BA76D1-5BD0-413D-BA3C-C601785C3D56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21291997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耶穌唯有祢 了解我憂傷難過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祢釘痕手 安慰我 擁抱我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擦乾我眼淚 醫治了我的傷痛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用信心 重新開啟我的眼光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A3F8E3-6808-4F0F-8FB3-157228710E6B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42720930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原來哭有時 歡笑有時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過去所經歷的困難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更讓我看到 祢的信實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學會保留有時 放手有時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我選擇相信 祢美好不變的應許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514FCE-5A49-48E7-9F4A-357A33FBEBE5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4903869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耶穌感謝祢 一路上牽引著我 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十架的路 祢與我 一起走過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祢走在我前頭 鼓勵我 不要退縮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因祢在 創世以前揀選了我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890407-11E8-4F00-8564-0360BD6148F0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221675103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原來哭有時 歡笑有時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過去所經歷的困難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更讓我看到 祢的信實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學會保留有時 放手有時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我選擇相信 祢美好不變的應許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5E3221-67EF-4BA0-8292-5EB0D7928DCE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40043216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祢的旨意超乎我所想所求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在這時候 縱使我看不透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祢必引領我 走進豐盛廣闊之地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祢恩典總夠我用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60AF43-5E5D-4B56-BE9B-233828C24E38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36507212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原來哭有時 歡笑有時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過去所經歷的困難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更讓我看到 祢的信實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學會保留有時 放手有時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我選擇相信 祢美好不變的應許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4EE2CF-9E6E-47CF-8B1A-01C6A493D518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15924658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終於學會保留有時 放手有時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我選擇相信 祢美好不變的應許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我生命所有 都交託在祢的手裏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30B333-E17A-47B6-9DA3-DC5D1E4FAB4A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39587744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DFPBiaoKaiW5-HPinIn1NUU</vt:lpstr>
      <vt:lpstr>黑体</vt:lpstr>
      <vt:lpstr>Aptos</vt:lpstr>
      <vt:lpstr>Arial</vt:lpstr>
      <vt:lpstr>Calibri</vt:lpstr>
      <vt:lpstr>Theme17</vt:lpstr>
      <vt:lpstr>4_Office Theme</vt:lpstr>
      <vt:lpstr>PowerPoint Presentation</vt:lpstr>
      <vt:lpstr>耶穌懇求祢 以大能覆庇我 祢的話語 再一次 堅固我 絕望和孤單 不斷的追趕著我 祢卻是 風雨中的避難所 </vt:lpstr>
      <vt:lpstr>耶穌唯有祢 了解我憂傷難過 祢釘痕手 安慰我 擁抱我 擦乾我眼淚 醫治了我的傷痛 用信心 重新開啟我的眼光</vt:lpstr>
      <vt:lpstr>原來哭有時 歡笑有時 過去所經歷的困難 更讓我看到 祢的信實 學會保留有時 放手有時 我選擇相信 祢美好不變的應許</vt:lpstr>
      <vt:lpstr>耶穌感謝祢 一路上牽引著我  十架的路 祢與我 一起走過 祢走在我前頭 鼓勵我 不要退縮 因祢在 創世以前揀選了我</vt:lpstr>
      <vt:lpstr>原來哭有時 歡笑有時 過去所經歷的困難 更讓我看到 祢的信實 學會保留有時 放手有時 我選擇相信 祢美好不變的應許</vt:lpstr>
      <vt:lpstr>祢的旨意超乎我所想所求 在這時候 縱使我看不透 祢必引領我 走進豐盛廣闊之地 祢恩典總夠我用</vt:lpstr>
      <vt:lpstr>原來哭有時 歡笑有時 過去所經歷的困難 更讓我看到 祢的信實 學會保留有時 放手有時 我選擇相信 祢美好不變的應許</vt:lpstr>
      <vt:lpstr>終於學會保留有時 放手有時 我選擇相信 祢美好不變的應許 我生命所有 都交託在祢的手裏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2024-02-05T03:35:41Z</dcterms:created>
  <dcterms:modified xsi:type="dcterms:W3CDTF">2024-02-05T03:36:11Z</dcterms:modified>
</cp:coreProperties>
</file>