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</p:sldMasterIdLst>
  <p:notesMasterIdLst>
    <p:notesMasterId r:id="rId31"/>
  </p:notesMasterIdLst>
  <p:sldIdLst>
    <p:sldId id="256" r:id="rId4"/>
    <p:sldId id="260" r:id="rId5"/>
    <p:sldId id="261" r:id="rId6"/>
    <p:sldId id="262" r:id="rId7"/>
    <p:sldId id="391" r:id="rId8"/>
    <p:sldId id="269" r:id="rId9"/>
    <p:sldId id="392" r:id="rId10"/>
    <p:sldId id="396" r:id="rId11"/>
    <p:sldId id="397" r:id="rId12"/>
    <p:sldId id="267" r:id="rId13"/>
    <p:sldId id="393" r:id="rId14"/>
    <p:sldId id="266" r:id="rId15"/>
    <p:sldId id="398" r:id="rId16"/>
    <p:sldId id="263" r:id="rId17"/>
    <p:sldId id="264" r:id="rId18"/>
    <p:sldId id="394" r:id="rId19"/>
    <p:sldId id="265" r:id="rId20"/>
    <p:sldId id="395" r:id="rId21"/>
    <p:sldId id="399" r:id="rId22"/>
    <p:sldId id="379" r:id="rId23"/>
    <p:sldId id="382" r:id="rId24"/>
    <p:sldId id="383" r:id="rId25"/>
    <p:sldId id="384" r:id="rId26"/>
    <p:sldId id="385" r:id="rId27"/>
    <p:sldId id="386" r:id="rId28"/>
    <p:sldId id="387" r:id="rId29"/>
    <p:sldId id="4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F00"/>
    <a:srgbClr val="004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6529" autoAdjust="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2.svg"/><Relationship Id="rId16" Type="http://schemas.openxmlformats.org/officeDocument/2006/relationships/image" Target="../media/image64.svg"/><Relationship Id="rId1" Type="http://schemas.openxmlformats.org/officeDocument/2006/relationships/image" Target="../media/image51.png"/><Relationship Id="rId6" Type="http://schemas.openxmlformats.org/officeDocument/2006/relationships/image" Target="../media/image41.svg"/><Relationship Id="rId11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2.svg"/><Relationship Id="rId16" Type="http://schemas.openxmlformats.org/officeDocument/2006/relationships/image" Target="../media/image64.svg"/><Relationship Id="rId1" Type="http://schemas.openxmlformats.org/officeDocument/2006/relationships/image" Target="../media/image51.png"/><Relationship Id="rId6" Type="http://schemas.openxmlformats.org/officeDocument/2006/relationships/image" Target="../media/image41.svg"/><Relationship Id="rId11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76D35D-A6FF-4483-9429-D1B71FB78D12}" type="doc">
      <dgm:prSet loTypeId="urn:microsoft.com/office/officeart/2018/5/layout/IconLeaf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5DAEB7-51FB-4117-92CD-56D2EA2D27C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Education</a:t>
          </a:r>
        </a:p>
      </dgm:t>
    </dgm:pt>
    <dgm:pt modelId="{5C4B52B0-40D5-42CF-B9F7-0D751D7B0D23}" type="parTrans" cxnId="{7199F1AD-B599-406C-8EEE-8A25B558D873}">
      <dgm:prSet/>
      <dgm:spPr/>
      <dgm:t>
        <a:bodyPr/>
        <a:lstStyle/>
        <a:p>
          <a:endParaRPr lang="en-US"/>
        </a:p>
      </dgm:t>
    </dgm:pt>
    <dgm:pt modelId="{EB7A56C1-DC2F-4502-BEA7-99DFA760E5E0}" type="sibTrans" cxnId="{7199F1AD-B599-406C-8EEE-8A25B558D873}">
      <dgm:prSet/>
      <dgm:spPr/>
      <dgm:t>
        <a:bodyPr/>
        <a:lstStyle/>
        <a:p>
          <a:endParaRPr lang="en-US"/>
        </a:p>
      </dgm:t>
    </dgm:pt>
    <dgm:pt modelId="{FE982822-8301-4B08-A0B5-63CBEFEF868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Incentives</a:t>
          </a:r>
        </a:p>
      </dgm:t>
    </dgm:pt>
    <dgm:pt modelId="{F2E3BD93-C59A-4DB6-84F7-334D8791E993}" type="parTrans" cxnId="{5B71CC63-6C35-4E5F-84DF-E3610ACDFB65}">
      <dgm:prSet/>
      <dgm:spPr/>
      <dgm:t>
        <a:bodyPr/>
        <a:lstStyle/>
        <a:p>
          <a:endParaRPr lang="en-US"/>
        </a:p>
      </dgm:t>
    </dgm:pt>
    <dgm:pt modelId="{4C11E46B-6DBB-433A-81D1-E23CB1E69E3C}" type="sibTrans" cxnId="{5B71CC63-6C35-4E5F-84DF-E3610ACDFB65}">
      <dgm:prSet/>
      <dgm:spPr/>
      <dgm:t>
        <a:bodyPr/>
        <a:lstStyle/>
        <a:p>
          <a:endParaRPr lang="en-US"/>
        </a:p>
      </dgm:t>
    </dgm:pt>
    <dgm:pt modelId="{13EF1DE2-828D-452E-8103-3BDC5997404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Policy</a:t>
          </a:r>
        </a:p>
      </dgm:t>
    </dgm:pt>
    <dgm:pt modelId="{27EE7B80-053C-494A-BD88-530AB01D64B0}" type="parTrans" cxnId="{8A150122-5760-4961-9047-068683B27D41}">
      <dgm:prSet/>
      <dgm:spPr/>
      <dgm:t>
        <a:bodyPr/>
        <a:lstStyle/>
        <a:p>
          <a:endParaRPr lang="en-US"/>
        </a:p>
      </dgm:t>
    </dgm:pt>
    <dgm:pt modelId="{BFDC20F9-B8A6-4657-AA6E-F021FA39D7CE}" type="sibTrans" cxnId="{8A150122-5760-4961-9047-068683B27D41}">
      <dgm:prSet/>
      <dgm:spPr/>
      <dgm:t>
        <a:bodyPr/>
        <a:lstStyle/>
        <a:p>
          <a:endParaRPr lang="en-US"/>
        </a:p>
      </dgm:t>
    </dgm:pt>
    <dgm:pt modelId="{F4AE0E96-DDBE-4C1A-9C5C-FE8197ADC716}" type="pres">
      <dgm:prSet presAssocID="{AC76D35D-A6FF-4483-9429-D1B71FB78D12}" presName="root" presStyleCnt="0">
        <dgm:presLayoutVars>
          <dgm:dir/>
          <dgm:resizeHandles val="exact"/>
        </dgm:presLayoutVars>
      </dgm:prSet>
      <dgm:spPr/>
    </dgm:pt>
    <dgm:pt modelId="{E5512F70-DBA7-4CF0-8D26-04ADF64CDCFC}" type="pres">
      <dgm:prSet presAssocID="{945DAEB7-51FB-4117-92CD-56D2EA2D27C9}" presName="compNode" presStyleCnt="0"/>
      <dgm:spPr/>
    </dgm:pt>
    <dgm:pt modelId="{5FB17FFF-BF86-43F0-ADC1-C2DD2FE0B7A6}" type="pres">
      <dgm:prSet presAssocID="{945DAEB7-51FB-4117-92CD-56D2EA2D27C9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107881D-07B7-4CE7-AA74-E826DC26E615}" type="pres">
      <dgm:prSet presAssocID="{945DAEB7-51FB-4117-92CD-56D2EA2D27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44197B7-1809-4B23-A5D3-FD945B1F9010}" type="pres">
      <dgm:prSet presAssocID="{945DAEB7-51FB-4117-92CD-56D2EA2D27C9}" presName="spaceRect" presStyleCnt="0"/>
      <dgm:spPr/>
    </dgm:pt>
    <dgm:pt modelId="{0F2411EF-D26F-435F-AACC-000045990000}" type="pres">
      <dgm:prSet presAssocID="{945DAEB7-51FB-4117-92CD-56D2EA2D27C9}" presName="textRect" presStyleLbl="revTx" presStyleIdx="0" presStyleCnt="3">
        <dgm:presLayoutVars>
          <dgm:chMax val="1"/>
          <dgm:chPref val="1"/>
        </dgm:presLayoutVars>
      </dgm:prSet>
      <dgm:spPr/>
    </dgm:pt>
    <dgm:pt modelId="{20577258-7E01-47B9-9CA1-D60009BAD94D}" type="pres">
      <dgm:prSet presAssocID="{EB7A56C1-DC2F-4502-BEA7-99DFA760E5E0}" presName="sibTrans" presStyleCnt="0"/>
      <dgm:spPr/>
    </dgm:pt>
    <dgm:pt modelId="{4441BDA0-9B8A-49F9-B8CE-15F1E86CBB25}" type="pres">
      <dgm:prSet presAssocID="{FE982822-8301-4B08-A0B5-63CBEFEF8687}" presName="compNode" presStyleCnt="0"/>
      <dgm:spPr/>
    </dgm:pt>
    <dgm:pt modelId="{E69CCF20-51B7-4BD4-9ACD-325F7ADC9A02}" type="pres">
      <dgm:prSet presAssocID="{FE982822-8301-4B08-A0B5-63CBEFEF8687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3FF3B19-B0CB-4FA5-9EF5-4EC9DAFC5856}" type="pres">
      <dgm:prSet presAssocID="{FE982822-8301-4B08-A0B5-63CBEFEF86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2B1E598-B005-473A-A101-468DDABBBDD1}" type="pres">
      <dgm:prSet presAssocID="{FE982822-8301-4B08-A0B5-63CBEFEF8687}" presName="spaceRect" presStyleCnt="0"/>
      <dgm:spPr/>
    </dgm:pt>
    <dgm:pt modelId="{D10203CC-2EB3-4E57-A9A9-D957D0001F52}" type="pres">
      <dgm:prSet presAssocID="{FE982822-8301-4B08-A0B5-63CBEFEF8687}" presName="textRect" presStyleLbl="revTx" presStyleIdx="1" presStyleCnt="3">
        <dgm:presLayoutVars>
          <dgm:chMax val="1"/>
          <dgm:chPref val="1"/>
        </dgm:presLayoutVars>
      </dgm:prSet>
      <dgm:spPr/>
    </dgm:pt>
    <dgm:pt modelId="{7F6FFECA-75B6-4BCC-B1A2-13D1672317DA}" type="pres">
      <dgm:prSet presAssocID="{4C11E46B-6DBB-433A-81D1-E23CB1E69E3C}" presName="sibTrans" presStyleCnt="0"/>
      <dgm:spPr/>
    </dgm:pt>
    <dgm:pt modelId="{5D9394F4-E5D0-4EB3-857F-F7E314A2B4AC}" type="pres">
      <dgm:prSet presAssocID="{13EF1DE2-828D-452E-8103-3BDC59974040}" presName="compNode" presStyleCnt="0"/>
      <dgm:spPr/>
    </dgm:pt>
    <dgm:pt modelId="{30549FD8-FFA0-4AF0-BD5F-CAA2BB05DFCF}" type="pres">
      <dgm:prSet presAssocID="{13EF1DE2-828D-452E-8103-3BDC59974040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5CF3FAB-F7B7-4E93-A5A0-04682DF28B32}" type="pres">
      <dgm:prSet presAssocID="{13EF1DE2-828D-452E-8103-3BDC5997404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0AC3A675-738C-4BCD-A3EB-B406F1CE1EBA}" type="pres">
      <dgm:prSet presAssocID="{13EF1DE2-828D-452E-8103-3BDC59974040}" presName="spaceRect" presStyleCnt="0"/>
      <dgm:spPr/>
    </dgm:pt>
    <dgm:pt modelId="{7781FAEC-C5DA-429A-93C4-44AD0C85338C}" type="pres">
      <dgm:prSet presAssocID="{13EF1DE2-828D-452E-8103-3BDC5997404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A150122-5760-4961-9047-068683B27D41}" srcId="{AC76D35D-A6FF-4483-9429-D1B71FB78D12}" destId="{13EF1DE2-828D-452E-8103-3BDC59974040}" srcOrd="2" destOrd="0" parTransId="{27EE7B80-053C-494A-BD88-530AB01D64B0}" sibTransId="{BFDC20F9-B8A6-4657-AA6E-F021FA39D7CE}"/>
    <dgm:cxn modelId="{F0F29525-91DA-4195-898B-546722C558B4}" type="presOf" srcId="{AC76D35D-A6FF-4483-9429-D1B71FB78D12}" destId="{F4AE0E96-DDBE-4C1A-9C5C-FE8197ADC716}" srcOrd="0" destOrd="0" presId="urn:microsoft.com/office/officeart/2018/5/layout/IconLeafLabelList"/>
    <dgm:cxn modelId="{18879762-BE3B-4A45-B14D-1E21A89FCB88}" type="presOf" srcId="{945DAEB7-51FB-4117-92CD-56D2EA2D27C9}" destId="{0F2411EF-D26F-435F-AACC-000045990000}" srcOrd="0" destOrd="0" presId="urn:microsoft.com/office/officeart/2018/5/layout/IconLeafLabelList"/>
    <dgm:cxn modelId="{5B71CC63-6C35-4E5F-84DF-E3610ACDFB65}" srcId="{AC76D35D-A6FF-4483-9429-D1B71FB78D12}" destId="{FE982822-8301-4B08-A0B5-63CBEFEF8687}" srcOrd="1" destOrd="0" parTransId="{F2E3BD93-C59A-4DB6-84F7-334D8791E993}" sibTransId="{4C11E46B-6DBB-433A-81D1-E23CB1E69E3C}"/>
    <dgm:cxn modelId="{CABC6171-99D1-4DE3-BE41-4FA225CCD159}" type="presOf" srcId="{FE982822-8301-4B08-A0B5-63CBEFEF8687}" destId="{D10203CC-2EB3-4E57-A9A9-D957D0001F52}" srcOrd="0" destOrd="0" presId="urn:microsoft.com/office/officeart/2018/5/layout/IconLeafLabelList"/>
    <dgm:cxn modelId="{7199F1AD-B599-406C-8EEE-8A25B558D873}" srcId="{AC76D35D-A6FF-4483-9429-D1B71FB78D12}" destId="{945DAEB7-51FB-4117-92CD-56D2EA2D27C9}" srcOrd="0" destOrd="0" parTransId="{5C4B52B0-40D5-42CF-B9F7-0D751D7B0D23}" sibTransId="{EB7A56C1-DC2F-4502-BEA7-99DFA760E5E0}"/>
    <dgm:cxn modelId="{EA90ABC6-E35B-4FD4-ADAE-D897830EA547}" type="presOf" srcId="{13EF1DE2-828D-452E-8103-3BDC59974040}" destId="{7781FAEC-C5DA-429A-93C4-44AD0C85338C}" srcOrd="0" destOrd="0" presId="urn:microsoft.com/office/officeart/2018/5/layout/IconLeafLabelList"/>
    <dgm:cxn modelId="{F25D307A-B773-4D3C-BE30-4386552D5DC7}" type="presParOf" srcId="{F4AE0E96-DDBE-4C1A-9C5C-FE8197ADC716}" destId="{E5512F70-DBA7-4CF0-8D26-04ADF64CDCFC}" srcOrd="0" destOrd="0" presId="urn:microsoft.com/office/officeart/2018/5/layout/IconLeafLabelList"/>
    <dgm:cxn modelId="{156DD416-A130-431C-8984-EBBE2993DEC0}" type="presParOf" srcId="{E5512F70-DBA7-4CF0-8D26-04ADF64CDCFC}" destId="{5FB17FFF-BF86-43F0-ADC1-C2DD2FE0B7A6}" srcOrd="0" destOrd="0" presId="urn:microsoft.com/office/officeart/2018/5/layout/IconLeafLabelList"/>
    <dgm:cxn modelId="{8B976BFB-9347-46C5-8D58-26C25EA9147C}" type="presParOf" srcId="{E5512F70-DBA7-4CF0-8D26-04ADF64CDCFC}" destId="{2107881D-07B7-4CE7-AA74-E826DC26E615}" srcOrd="1" destOrd="0" presId="urn:microsoft.com/office/officeart/2018/5/layout/IconLeafLabelList"/>
    <dgm:cxn modelId="{B2336F60-090C-4A2E-B00C-FCA86FC011B0}" type="presParOf" srcId="{E5512F70-DBA7-4CF0-8D26-04ADF64CDCFC}" destId="{344197B7-1809-4B23-A5D3-FD945B1F9010}" srcOrd="2" destOrd="0" presId="urn:microsoft.com/office/officeart/2018/5/layout/IconLeafLabelList"/>
    <dgm:cxn modelId="{E217C847-F7D5-43E7-8730-8E6BCBF7855C}" type="presParOf" srcId="{E5512F70-DBA7-4CF0-8D26-04ADF64CDCFC}" destId="{0F2411EF-D26F-435F-AACC-000045990000}" srcOrd="3" destOrd="0" presId="urn:microsoft.com/office/officeart/2018/5/layout/IconLeafLabelList"/>
    <dgm:cxn modelId="{9957FD26-80CD-4E34-802F-E4BE4FE72509}" type="presParOf" srcId="{F4AE0E96-DDBE-4C1A-9C5C-FE8197ADC716}" destId="{20577258-7E01-47B9-9CA1-D60009BAD94D}" srcOrd="1" destOrd="0" presId="urn:microsoft.com/office/officeart/2018/5/layout/IconLeafLabelList"/>
    <dgm:cxn modelId="{A6E7D649-8E95-499E-AB05-201DF983DA3A}" type="presParOf" srcId="{F4AE0E96-DDBE-4C1A-9C5C-FE8197ADC716}" destId="{4441BDA0-9B8A-49F9-B8CE-15F1E86CBB25}" srcOrd="2" destOrd="0" presId="urn:microsoft.com/office/officeart/2018/5/layout/IconLeafLabelList"/>
    <dgm:cxn modelId="{42328230-6E65-4185-9AB1-8FFC1EE9931F}" type="presParOf" srcId="{4441BDA0-9B8A-49F9-B8CE-15F1E86CBB25}" destId="{E69CCF20-51B7-4BD4-9ACD-325F7ADC9A02}" srcOrd="0" destOrd="0" presId="urn:microsoft.com/office/officeart/2018/5/layout/IconLeafLabelList"/>
    <dgm:cxn modelId="{18608A32-3B73-4035-8ED8-BDA1E86C4915}" type="presParOf" srcId="{4441BDA0-9B8A-49F9-B8CE-15F1E86CBB25}" destId="{93FF3B19-B0CB-4FA5-9EF5-4EC9DAFC5856}" srcOrd="1" destOrd="0" presId="urn:microsoft.com/office/officeart/2018/5/layout/IconLeafLabelList"/>
    <dgm:cxn modelId="{93934EC7-AF42-4869-9420-C11F88DAB7B6}" type="presParOf" srcId="{4441BDA0-9B8A-49F9-B8CE-15F1E86CBB25}" destId="{12B1E598-B005-473A-A101-468DDABBBDD1}" srcOrd="2" destOrd="0" presId="urn:microsoft.com/office/officeart/2018/5/layout/IconLeafLabelList"/>
    <dgm:cxn modelId="{097EED19-7989-412B-A9E5-73A55DB2954B}" type="presParOf" srcId="{4441BDA0-9B8A-49F9-B8CE-15F1E86CBB25}" destId="{D10203CC-2EB3-4E57-A9A9-D957D0001F52}" srcOrd="3" destOrd="0" presId="urn:microsoft.com/office/officeart/2018/5/layout/IconLeafLabelList"/>
    <dgm:cxn modelId="{1EAA03FA-8500-4989-A355-0B4908B666E6}" type="presParOf" srcId="{F4AE0E96-DDBE-4C1A-9C5C-FE8197ADC716}" destId="{7F6FFECA-75B6-4BCC-B1A2-13D1672317DA}" srcOrd="3" destOrd="0" presId="urn:microsoft.com/office/officeart/2018/5/layout/IconLeafLabelList"/>
    <dgm:cxn modelId="{94E127BF-6D61-42D2-94BF-4662329092CD}" type="presParOf" srcId="{F4AE0E96-DDBE-4C1A-9C5C-FE8197ADC716}" destId="{5D9394F4-E5D0-4EB3-857F-F7E314A2B4AC}" srcOrd="4" destOrd="0" presId="urn:microsoft.com/office/officeart/2018/5/layout/IconLeafLabelList"/>
    <dgm:cxn modelId="{A6604D71-95F3-42EE-8E16-0ABE23159BBC}" type="presParOf" srcId="{5D9394F4-E5D0-4EB3-857F-F7E314A2B4AC}" destId="{30549FD8-FFA0-4AF0-BD5F-CAA2BB05DFCF}" srcOrd="0" destOrd="0" presId="urn:microsoft.com/office/officeart/2018/5/layout/IconLeafLabelList"/>
    <dgm:cxn modelId="{C298582A-1AA4-4AE4-850A-BE82AD49D4D7}" type="presParOf" srcId="{5D9394F4-E5D0-4EB3-857F-F7E314A2B4AC}" destId="{C5CF3FAB-F7B7-4E93-A5A0-04682DF28B32}" srcOrd="1" destOrd="0" presId="urn:microsoft.com/office/officeart/2018/5/layout/IconLeafLabelList"/>
    <dgm:cxn modelId="{59425654-DEA5-4444-A9A6-5070EEFFDF1C}" type="presParOf" srcId="{5D9394F4-E5D0-4EB3-857F-F7E314A2B4AC}" destId="{0AC3A675-738C-4BCD-A3EB-B406F1CE1EBA}" srcOrd="2" destOrd="0" presId="urn:microsoft.com/office/officeart/2018/5/layout/IconLeafLabelList"/>
    <dgm:cxn modelId="{BD64A95D-3C6E-41B2-AC01-07CEC86562E4}" type="presParOf" srcId="{5D9394F4-E5D0-4EB3-857F-F7E314A2B4AC}" destId="{7781FAEC-C5DA-429A-93C4-44AD0C85338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E4736A-E7F4-438D-9B84-400FF0BCAFA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53A8D163-C0A0-4232-8D2F-A15F69165FCB}">
      <dgm:prSet/>
      <dgm:spPr/>
      <dgm:t>
        <a:bodyPr/>
        <a:lstStyle/>
        <a:p>
          <a:pPr>
            <a:defRPr cap="all"/>
          </a:pPr>
          <a:r>
            <a:rPr lang="en-US" dirty="0"/>
            <a:t>For your residents</a:t>
          </a:r>
        </a:p>
      </dgm:t>
    </dgm:pt>
    <dgm:pt modelId="{0FB651ED-CCF8-4053-B374-B0E12848F9F9}" type="parTrans" cxnId="{F8B3016A-F407-4D52-8D43-838053FB84AF}">
      <dgm:prSet/>
      <dgm:spPr/>
      <dgm:t>
        <a:bodyPr/>
        <a:lstStyle/>
        <a:p>
          <a:endParaRPr lang="en-US"/>
        </a:p>
      </dgm:t>
    </dgm:pt>
    <dgm:pt modelId="{FD13DB45-91BC-43AD-90E8-8A1C2DC82BCC}" type="sibTrans" cxnId="{F8B3016A-F407-4D52-8D43-838053FB84AF}">
      <dgm:prSet/>
      <dgm:spPr/>
      <dgm:t>
        <a:bodyPr/>
        <a:lstStyle/>
        <a:p>
          <a:endParaRPr lang="en-US"/>
        </a:p>
      </dgm:t>
    </dgm:pt>
    <dgm:pt modelId="{23EFB0CE-B216-4861-99B8-047AB53F0C6D}">
      <dgm:prSet/>
      <dgm:spPr/>
      <dgm:t>
        <a:bodyPr/>
        <a:lstStyle/>
        <a:p>
          <a:pPr>
            <a:defRPr cap="all"/>
          </a:pPr>
          <a:r>
            <a:rPr lang="en-US" dirty="0"/>
            <a:t>For businesses, contractors, and home builders</a:t>
          </a:r>
        </a:p>
      </dgm:t>
    </dgm:pt>
    <dgm:pt modelId="{561531FE-3F47-49C5-A78F-309ED0EFE479}" type="parTrans" cxnId="{509A6D04-4EBF-4CFA-8849-B32CDF0A5D8C}">
      <dgm:prSet/>
      <dgm:spPr/>
      <dgm:t>
        <a:bodyPr/>
        <a:lstStyle/>
        <a:p>
          <a:endParaRPr lang="en-US"/>
        </a:p>
      </dgm:t>
    </dgm:pt>
    <dgm:pt modelId="{96E05A4A-0751-45BC-93D8-471207562136}" type="sibTrans" cxnId="{509A6D04-4EBF-4CFA-8849-B32CDF0A5D8C}">
      <dgm:prSet/>
      <dgm:spPr/>
      <dgm:t>
        <a:bodyPr/>
        <a:lstStyle/>
        <a:p>
          <a:endParaRPr lang="en-US"/>
        </a:p>
      </dgm:t>
    </dgm:pt>
    <dgm:pt modelId="{45440553-45A8-4817-A5DE-176C3AFE5091}">
      <dgm:prSet/>
      <dgm:spPr/>
      <dgm:t>
        <a:bodyPr/>
        <a:lstStyle/>
        <a:p>
          <a:pPr>
            <a:defRPr cap="all"/>
          </a:pPr>
          <a:r>
            <a:rPr lang="en-US"/>
            <a:t>For Cities</a:t>
          </a:r>
        </a:p>
      </dgm:t>
    </dgm:pt>
    <dgm:pt modelId="{128BD82F-B031-4143-973D-15A5A173BED7}" type="parTrans" cxnId="{B2461B8D-06AF-4309-A9D0-219FB7F31848}">
      <dgm:prSet/>
      <dgm:spPr/>
      <dgm:t>
        <a:bodyPr/>
        <a:lstStyle/>
        <a:p>
          <a:endParaRPr lang="en-US"/>
        </a:p>
      </dgm:t>
    </dgm:pt>
    <dgm:pt modelId="{67936A08-2A83-4920-9768-09EA4F89C959}" type="sibTrans" cxnId="{B2461B8D-06AF-4309-A9D0-219FB7F31848}">
      <dgm:prSet/>
      <dgm:spPr/>
      <dgm:t>
        <a:bodyPr/>
        <a:lstStyle/>
        <a:p>
          <a:endParaRPr lang="en-US"/>
        </a:p>
      </dgm:t>
    </dgm:pt>
    <dgm:pt modelId="{B06D4E6D-F4A0-4CA8-859E-3F629207496E}" type="pres">
      <dgm:prSet presAssocID="{92E4736A-E7F4-438D-9B84-400FF0BCAFA5}" presName="root" presStyleCnt="0">
        <dgm:presLayoutVars>
          <dgm:dir/>
          <dgm:resizeHandles val="exact"/>
        </dgm:presLayoutVars>
      </dgm:prSet>
      <dgm:spPr/>
    </dgm:pt>
    <dgm:pt modelId="{2B2E5FBC-A2AB-4A48-9029-3897418AF02C}" type="pres">
      <dgm:prSet presAssocID="{53A8D163-C0A0-4232-8D2F-A15F69165FCB}" presName="compNode" presStyleCnt="0"/>
      <dgm:spPr/>
    </dgm:pt>
    <dgm:pt modelId="{6570CAA1-DD86-4E29-BAF5-2BEC91A851C8}" type="pres">
      <dgm:prSet presAssocID="{53A8D163-C0A0-4232-8D2F-A15F69165FCB}" presName="iconBgRect" presStyleLbl="bgShp" presStyleIdx="0" presStyleCnt="3" custLinFactX="192191" custLinFactNeighborX="200000" custLinFactNeighborY="4124"/>
      <dgm:spPr/>
    </dgm:pt>
    <dgm:pt modelId="{1A8481E2-4100-42FF-B623-EEB14CC6E85D}" type="pres">
      <dgm:prSet presAssocID="{53A8D163-C0A0-4232-8D2F-A15F69165FCB}" presName="iconRect" presStyleLbl="node1" presStyleIdx="0" presStyleCnt="3" custLinFactX="300000" custLinFactNeighborX="388745" custLinFactNeighborY="71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75DE438-D910-471D-885D-CABC0D55BC7A}" type="pres">
      <dgm:prSet presAssocID="{53A8D163-C0A0-4232-8D2F-A15F69165FCB}" presName="spaceRect" presStyleCnt="0"/>
      <dgm:spPr/>
    </dgm:pt>
    <dgm:pt modelId="{DA2DEE55-E16C-4937-A8E5-AFA60D99F63A}" type="pres">
      <dgm:prSet presAssocID="{53A8D163-C0A0-4232-8D2F-A15F69165FCB}" presName="textRect" presStyleLbl="revTx" presStyleIdx="0" presStyleCnt="3" custLinFactX="100000" custLinFactNeighborX="137498" custLinFactNeighborY="-2321">
        <dgm:presLayoutVars>
          <dgm:chMax val="1"/>
          <dgm:chPref val="1"/>
        </dgm:presLayoutVars>
      </dgm:prSet>
      <dgm:spPr/>
    </dgm:pt>
    <dgm:pt modelId="{EDEC16F1-963C-4E1B-ABEB-0F4E277F7AE9}" type="pres">
      <dgm:prSet presAssocID="{FD13DB45-91BC-43AD-90E8-8A1C2DC82BCC}" presName="sibTrans" presStyleCnt="0"/>
      <dgm:spPr/>
    </dgm:pt>
    <dgm:pt modelId="{4FB40FA8-CC0B-4160-B9E4-400654F028D9}" type="pres">
      <dgm:prSet presAssocID="{23EFB0CE-B216-4861-99B8-047AB53F0C6D}" presName="compNode" presStyleCnt="0"/>
      <dgm:spPr/>
    </dgm:pt>
    <dgm:pt modelId="{90907B3B-77E1-4B26-A86E-E7AF11055FB4}" type="pres">
      <dgm:prSet presAssocID="{23EFB0CE-B216-4861-99B8-047AB53F0C6D}" presName="iconBgRect" presStyleLbl="bgShp" presStyleIdx="1" presStyleCnt="3"/>
      <dgm:spPr/>
    </dgm:pt>
    <dgm:pt modelId="{A95319B2-23FD-4777-B99B-78F0FC47272E}" type="pres">
      <dgm:prSet presAssocID="{23EFB0CE-B216-4861-99B8-047AB53F0C6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2015958E-CA14-4284-B79C-70F6A54E61B2}" type="pres">
      <dgm:prSet presAssocID="{23EFB0CE-B216-4861-99B8-047AB53F0C6D}" presName="spaceRect" presStyleCnt="0"/>
      <dgm:spPr/>
    </dgm:pt>
    <dgm:pt modelId="{7ABE6F3C-A79D-4C63-86B3-70CB3758F42F}" type="pres">
      <dgm:prSet presAssocID="{23EFB0CE-B216-4861-99B8-047AB53F0C6D}" presName="textRect" presStyleLbl="revTx" presStyleIdx="1" presStyleCnt="3">
        <dgm:presLayoutVars>
          <dgm:chMax val="1"/>
          <dgm:chPref val="1"/>
        </dgm:presLayoutVars>
      </dgm:prSet>
      <dgm:spPr/>
    </dgm:pt>
    <dgm:pt modelId="{8E32417D-F182-4BBF-A3E8-6734680C9075}" type="pres">
      <dgm:prSet presAssocID="{96E05A4A-0751-45BC-93D8-471207562136}" presName="sibTrans" presStyleCnt="0"/>
      <dgm:spPr/>
    </dgm:pt>
    <dgm:pt modelId="{219304B2-AFCB-4362-8C85-E77DF6A4E833}" type="pres">
      <dgm:prSet presAssocID="{45440553-45A8-4817-A5DE-176C3AFE5091}" presName="compNode" presStyleCnt="0"/>
      <dgm:spPr/>
    </dgm:pt>
    <dgm:pt modelId="{368A9C01-3755-435A-BBEF-17D295E59283}" type="pres">
      <dgm:prSet presAssocID="{45440553-45A8-4817-A5DE-176C3AFE5091}" presName="iconBgRect" presStyleLbl="bgShp" presStyleIdx="2" presStyleCnt="3" custLinFactX="-170733" custLinFactNeighborX="-200000" custLinFactNeighborY="4124"/>
      <dgm:spPr/>
    </dgm:pt>
    <dgm:pt modelId="{B748FB96-8C86-4A74-977E-B66D67E9C077}" type="pres">
      <dgm:prSet presAssocID="{45440553-45A8-4817-A5DE-176C3AFE5091}" presName="iconRect" presStyleLbl="node1" presStyleIdx="2" presStyleCnt="3" custLinFactX="-300000" custLinFactNeighborX="-346908" custLinFactNeighborY="718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F84857B9-5648-4FF1-99B5-16D7CD0E8637}" type="pres">
      <dgm:prSet presAssocID="{45440553-45A8-4817-A5DE-176C3AFE5091}" presName="spaceRect" presStyleCnt="0"/>
      <dgm:spPr/>
    </dgm:pt>
    <dgm:pt modelId="{D065632A-F5AE-4021-8F12-913438F7FEB1}" type="pres">
      <dgm:prSet presAssocID="{45440553-45A8-4817-A5DE-176C3AFE5091}" presName="textRect" presStyleLbl="revTx" presStyleIdx="2" presStyleCnt="3" custLinFactX="-100000" custLinFactNeighborX="-126689" custLinFactNeighborY="-3495">
        <dgm:presLayoutVars>
          <dgm:chMax val="1"/>
          <dgm:chPref val="1"/>
        </dgm:presLayoutVars>
      </dgm:prSet>
      <dgm:spPr/>
    </dgm:pt>
  </dgm:ptLst>
  <dgm:cxnLst>
    <dgm:cxn modelId="{509A6D04-4EBF-4CFA-8849-B32CDF0A5D8C}" srcId="{92E4736A-E7F4-438D-9B84-400FF0BCAFA5}" destId="{23EFB0CE-B216-4861-99B8-047AB53F0C6D}" srcOrd="1" destOrd="0" parTransId="{561531FE-3F47-49C5-A78F-309ED0EFE479}" sibTransId="{96E05A4A-0751-45BC-93D8-471207562136}"/>
    <dgm:cxn modelId="{02381614-54F5-48BE-A5D6-E2FF9B233E8B}" type="presOf" srcId="{92E4736A-E7F4-438D-9B84-400FF0BCAFA5}" destId="{B06D4E6D-F4A0-4CA8-859E-3F629207496E}" srcOrd="0" destOrd="0" presId="urn:microsoft.com/office/officeart/2018/5/layout/IconCircleLabelList"/>
    <dgm:cxn modelId="{F8B3016A-F407-4D52-8D43-838053FB84AF}" srcId="{92E4736A-E7F4-438D-9B84-400FF0BCAFA5}" destId="{53A8D163-C0A0-4232-8D2F-A15F69165FCB}" srcOrd="0" destOrd="0" parTransId="{0FB651ED-CCF8-4053-B374-B0E12848F9F9}" sibTransId="{FD13DB45-91BC-43AD-90E8-8A1C2DC82BCC}"/>
    <dgm:cxn modelId="{853CF558-3000-4166-B989-25728E243694}" type="presOf" srcId="{53A8D163-C0A0-4232-8D2F-A15F69165FCB}" destId="{DA2DEE55-E16C-4937-A8E5-AFA60D99F63A}" srcOrd="0" destOrd="0" presId="urn:microsoft.com/office/officeart/2018/5/layout/IconCircleLabelList"/>
    <dgm:cxn modelId="{4D362059-3FDD-4E3D-95F5-E985F7F9D8AA}" type="presOf" srcId="{23EFB0CE-B216-4861-99B8-047AB53F0C6D}" destId="{7ABE6F3C-A79D-4C63-86B3-70CB3758F42F}" srcOrd="0" destOrd="0" presId="urn:microsoft.com/office/officeart/2018/5/layout/IconCircleLabelList"/>
    <dgm:cxn modelId="{C1C34179-CC24-4B3B-B3D2-C40E04049DC9}" type="presOf" srcId="{45440553-45A8-4817-A5DE-176C3AFE5091}" destId="{D065632A-F5AE-4021-8F12-913438F7FEB1}" srcOrd="0" destOrd="0" presId="urn:microsoft.com/office/officeart/2018/5/layout/IconCircleLabelList"/>
    <dgm:cxn modelId="{B2461B8D-06AF-4309-A9D0-219FB7F31848}" srcId="{92E4736A-E7F4-438D-9B84-400FF0BCAFA5}" destId="{45440553-45A8-4817-A5DE-176C3AFE5091}" srcOrd="2" destOrd="0" parTransId="{128BD82F-B031-4143-973D-15A5A173BED7}" sibTransId="{67936A08-2A83-4920-9768-09EA4F89C959}"/>
    <dgm:cxn modelId="{D4535E05-49F9-4DC9-8B98-C30BF97D6FE7}" type="presParOf" srcId="{B06D4E6D-F4A0-4CA8-859E-3F629207496E}" destId="{2B2E5FBC-A2AB-4A48-9029-3897418AF02C}" srcOrd="0" destOrd="0" presId="urn:microsoft.com/office/officeart/2018/5/layout/IconCircleLabelList"/>
    <dgm:cxn modelId="{4A240D4A-7A42-40C3-B0F4-07BD7E09278E}" type="presParOf" srcId="{2B2E5FBC-A2AB-4A48-9029-3897418AF02C}" destId="{6570CAA1-DD86-4E29-BAF5-2BEC91A851C8}" srcOrd="0" destOrd="0" presId="urn:microsoft.com/office/officeart/2018/5/layout/IconCircleLabelList"/>
    <dgm:cxn modelId="{5670BBB3-AC92-4423-A359-CFDCBD58CFD4}" type="presParOf" srcId="{2B2E5FBC-A2AB-4A48-9029-3897418AF02C}" destId="{1A8481E2-4100-42FF-B623-EEB14CC6E85D}" srcOrd="1" destOrd="0" presId="urn:microsoft.com/office/officeart/2018/5/layout/IconCircleLabelList"/>
    <dgm:cxn modelId="{927A2373-C4DB-4871-8954-F82133DBA099}" type="presParOf" srcId="{2B2E5FBC-A2AB-4A48-9029-3897418AF02C}" destId="{E75DE438-D910-471D-885D-CABC0D55BC7A}" srcOrd="2" destOrd="0" presId="urn:microsoft.com/office/officeart/2018/5/layout/IconCircleLabelList"/>
    <dgm:cxn modelId="{17B8BE9F-548E-4731-829A-E99CB3097600}" type="presParOf" srcId="{2B2E5FBC-A2AB-4A48-9029-3897418AF02C}" destId="{DA2DEE55-E16C-4937-A8E5-AFA60D99F63A}" srcOrd="3" destOrd="0" presId="urn:microsoft.com/office/officeart/2018/5/layout/IconCircleLabelList"/>
    <dgm:cxn modelId="{A27B18E7-2CEA-4189-BE57-27F5977E37F7}" type="presParOf" srcId="{B06D4E6D-F4A0-4CA8-859E-3F629207496E}" destId="{EDEC16F1-963C-4E1B-ABEB-0F4E277F7AE9}" srcOrd="1" destOrd="0" presId="urn:microsoft.com/office/officeart/2018/5/layout/IconCircleLabelList"/>
    <dgm:cxn modelId="{257DC068-D2C3-4470-B920-9973197EB701}" type="presParOf" srcId="{B06D4E6D-F4A0-4CA8-859E-3F629207496E}" destId="{4FB40FA8-CC0B-4160-B9E4-400654F028D9}" srcOrd="2" destOrd="0" presId="urn:microsoft.com/office/officeart/2018/5/layout/IconCircleLabelList"/>
    <dgm:cxn modelId="{FA1B09A2-1AC9-4CDC-A5B5-7B705D7657E0}" type="presParOf" srcId="{4FB40FA8-CC0B-4160-B9E4-400654F028D9}" destId="{90907B3B-77E1-4B26-A86E-E7AF11055FB4}" srcOrd="0" destOrd="0" presId="urn:microsoft.com/office/officeart/2018/5/layout/IconCircleLabelList"/>
    <dgm:cxn modelId="{0B9C17C2-0892-472F-84AB-3543668D1E05}" type="presParOf" srcId="{4FB40FA8-CC0B-4160-B9E4-400654F028D9}" destId="{A95319B2-23FD-4777-B99B-78F0FC47272E}" srcOrd="1" destOrd="0" presId="urn:microsoft.com/office/officeart/2018/5/layout/IconCircleLabelList"/>
    <dgm:cxn modelId="{270C95AE-3CA9-4454-AAD8-44E55CB1ECDF}" type="presParOf" srcId="{4FB40FA8-CC0B-4160-B9E4-400654F028D9}" destId="{2015958E-CA14-4284-B79C-70F6A54E61B2}" srcOrd="2" destOrd="0" presId="urn:microsoft.com/office/officeart/2018/5/layout/IconCircleLabelList"/>
    <dgm:cxn modelId="{BDB9DC16-5707-434E-9E61-10F80CB71E88}" type="presParOf" srcId="{4FB40FA8-CC0B-4160-B9E4-400654F028D9}" destId="{7ABE6F3C-A79D-4C63-86B3-70CB3758F42F}" srcOrd="3" destOrd="0" presId="urn:microsoft.com/office/officeart/2018/5/layout/IconCircleLabelList"/>
    <dgm:cxn modelId="{D6B94160-7099-4AB8-81A4-250DCA5A92F1}" type="presParOf" srcId="{B06D4E6D-F4A0-4CA8-859E-3F629207496E}" destId="{8E32417D-F182-4BBF-A3E8-6734680C9075}" srcOrd="3" destOrd="0" presId="urn:microsoft.com/office/officeart/2018/5/layout/IconCircleLabelList"/>
    <dgm:cxn modelId="{747B70E5-16BE-47A4-88C8-16DCCE15E1F4}" type="presParOf" srcId="{B06D4E6D-F4A0-4CA8-859E-3F629207496E}" destId="{219304B2-AFCB-4362-8C85-E77DF6A4E833}" srcOrd="4" destOrd="0" presId="urn:microsoft.com/office/officeart/2018/5/layout/IconCircleLabelList"/>
    <dgm:cxn modelId="{521C926C-583E-4967-AD7B-C361ADAD03A4}" type="presParOf" srcId="{219304B2-AFCB-4362-8C85-E77DF6A4E833}" destId="{368A9C01-3755-435A-BBEF-17D295E59283}" srcOrd="0" destOrd="0" presId="urn:microsoft.com/office/officeart/2018/5/layout/IconCircleLabelList"/>
    <dgm:cxn modelId="{04AB0B11-D8C8-4D8F-A16F-4DD1BD221A26}" type="presParOf" srcId="{219304B2-AFCB-4362-8C85-E77DF6A4E833}" destId="{B748FB96-8C86-4A74-977E-B66D67E9C077}" srcOrd="1" destOrd="0" presId="urn:microsoft.com/office/officeart/2018/5/layout/IconCircleLabelList"/>
    <dgm:cxn modelId="{28E9B8FF-9D22-4859-8876-2E678FC4B94E}" type="presParOf" srcId="{219304B2-AFCB-4362-8C85-E77DF6A4E833}" destId="{F84857B9-5648-4FF1-99B5-16D7CD0E8637}" srcOrd="2" destOrd="0" presId="urn:microsoft.com/office/officeart/2018/5/layout/IconCircleLabelList"/>
    <dgm:cxn modelId="{32F7494E-6648-41C8-9076-E72D06DF12DC}" type="presParOf" srcId="{219304B2-AFCB-4362-8C85-E77DF6A4E833}" destId="{D065632A-F5AE-4021-8F12-913438F7FEB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8BD1BA-08C3-40EA-BF2D-D6AE3465BB57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7F01599-66D9-4BC7-BC9A-FB6FB78A68DA}">
      <dgm:prSet/>
      <dgm:spPr/>
      <dgm:t>
        <a:bodyPr/>
        <a:lstStyle/>
        <a:p>
          <a:r>
            <a:rPr lang="en-US"/>
            <a:t>Small System Grant Funding</a:t>
          </a:r>
        </a:p>
      </dgm:t>
    </dgm:pt>
    <dgm:pt modelId="{DBFC3105-EF4C-455F-BED8-EC6FBF592A03}" type="parTrans" cxnId="{63DEBD6B-9BE7-4DCF-834D-540C1AB7CA5D}">
      <dgm:prSet/>
      <dgm:spPr/>
      <dgm:t>
        <a:bodyPr/>
        <a:lstStyle/>
        <a:p>
          <a:endParaRPr lang="en-US"/>
        </a:p>
      </dgm:t>
    </dgm:pt>
    <dgm:pt modelId="{60CEC714-30EF-44DF-8BD7-20E66F02AF78}" type="sibTrans" cxnId="{63DEBD6B-9BE7-4DCF-834D-540C1AB7CA5D}">
      <dgm:prSet/>
      <dgm:spPr/>
      <dgm:t>
        <a:bodyPr/>
        <a:lstStyle/>
        <a:p>
          <a:endParaRPr lang="en-US"/>
        </a:p>
      </dgm:t>
    </dgm:pt>
    <dgm:pt modelId="{02AD55AC-CF71-4668-9615-0DF3D75F15EA}">
      <dgm:prSet/>
      <dgm:spPr/>
      <dgm:t>
        <a:bodyPr/>
        <a:lstStyle/>
        <a:p>
          <a:r>
            <a:rPr lang="en-US"/>
            <a:t>Less than 5,000 current connections</a:t>
          </a:r>
        </a:p>
      </dgm:t>
    </dgm:pt>
    <dgm:pt modelId="{3458562B-3C5A-4D3F-BA7C-7EEBC300A226}" type="parTrans" cxnId="{074B96E8-17D6-4045-8CD8-194724E2CB91}">
      <dgm:prSet/>
      <dgm:spPr/>
      <dgm:t>
        <a:bodyPr/>
        <a:lstStyle/>
        <a:p>
          <a:endParaRPr lang="en-US"/>
        </a:p>
      </dgm:t>
    </dgm:pt>
    <dgm:pt modelId="{22CAD2E8-D964-4A57-AFD3-17EDEAC87D96}" type="sibTrans" cxnId="{074B96E8-17D6-4045-8CD8-194724E2CB91}">
      <dgm:prSet/>
      <dgm:spPr/>
      <dgm:t>
        <a:bodyPr/>
        <a:lstStyle/>
        <a:p>
          <a:endParaRPr lang="en-US"/>
        </a:p>
      </dgm:t>
    </dgm:pt>
    <dgm:pt modelId="{17DD12A1-0AEA-475A-A518-D2449909EC7B}">
      <dgm:prSet/>
      <dgm:spPr/>
      <dgm:t>
        <a:bodyPr/>
        <a:lstStyle/>
        <a:p>
          <a:r>
            <a:rPr lang="en-US"/>
            <a:t>50% cost share</a:t>
          </a:r>
        </a:p>
      </dgm:t>
    </dgm:pt>
    <dgm:pt modelId="{8D76C211-89B4-4051-B8AC-E01628392C29}" type="parTrans" cxnId="{BFCFED08-B2AE-47C1-8108-57B35F5F988C}">
      <dgm:prSet/>
      <dgm:spPr/>
      <dgm:t>
        <a:bodyPr/>
        <a:lstStyle/>
        <a:p>
          <a:endParaRPr lang="en-US"/>
        </a:p>
      </dgm:t>
    </dgm:pt>
    <dgm:pt modelId="{617B23AF-8D15-4A7A-BB8D-8F07EF8B7A01}" type="sibTrans" cxnId="{BFCFED08-B2AE-47C1-8108-57B35F5F988C}">
      <dgm:prSet/>
      <dgm:spPr/>
      <dgm:t>
        <a:bodyPr/>
        <a:lstStyle/>
        <a:p>
          <a:endParaRPr lang="en-US"/>
        </a:p>
      </dgm:t>
    </dgm:pt>
    <dgm:pt modelId="{F262107B-0EA4-43B1-B1E0-BD36B8C3ABCF}">
      <dgm:prSet/>
      <dgm:spPr/>
      <dgm:t>
        <a:bodyPr/>
        <a:lstStyle/>
        <a:p>
          <a:r>
            <a:rPr lang="en-US"/>
            <a:t>Funding begins July 1, 2021</a:t>
          </a:r>
        </a:p>
      </dgm:t>
    </dgm:pt>
    <dgm:pt modelId="{8D59CB33-5B47-422D-BDAD-AAD50C01C159}" type="parTrans" cxnId="{EFAFB1E1-C656-4D19-9DE1-ECBC1F8FF524}">
      <dgm:prSet/>
      <dgm:spPr/>
      <dgm:t>
        <a:bodyPr/>
        <a:lstStyle/>
        <a:p>
          <a:endParaRPr lang="en-US"/>
        </a:p>
      </dgm:t>
    </dgm:pt>
    <dgm:pt modelId="{11239A80-0F4C-4E8F-BC86-F6E203DF6065}" type="sibTrans" cxnId="{EFAFB1E1-C656-4D19-9DE1-ECBC1F8FF524}">
      <dgm:prSet/>
      <dgm:spPr/>
      <dgm:t>
        <a:bodyPr/>
        <a:lstStyle/>
        <a:p>
          <a:endParaRPr lang="en-US"/>
        </a:p>
      </dgm:t>
    </dgm:pt>
    <dgm:pt modelId="{9D84913C-1E0A-4545-9A23-0FF7D77C425E}">
      <dgm:prSet/>
      <dgm:spPr/>
      <dgm:t>
        <a:bodyPr/>
        <a:lstStyle/>
        <a:p>
          <a:r>
            <a:rPr lang="en-US"/>
            <a:t>Secondary Metering Loans</a:t>
          </a:r>
        </a:p>
      </dgm:t>
    </dgm:pt>
    <dgm:pt modelId="{399601AD-09F5-497D-9CE7-75927AF48ABF}" type="parTrans" cxnId="{D6438F7A-760A-4268-B41D-C42F9A153FB7}">
      <dgm:prSet/>
      <dgm:spPr/>
      <dgm:t>
        <a:bodyPr/>
        <a:lstStyle/>
        <a:p>
          <a:endParaRPr lang="en-US"/>
        </a:p>
      </dgm:t>
    </dgm:pt>
    <dgm:pt modelId="{3428A0F5-EFC3-4941-85F0-C810CDCD1A75}" type="sibTrans" cxnId="{D6438F7A-760A-4268-B41D-C42F9A153FB7}">
      <dgm:prSet/>
      <dgm:spPr/>
      <dgm:t>
        <a:bodyPr/>
        <a:lstStyle/>
        <a:p>
          <a:endParaRPr lang="en-US"/>
        </a:p>
      </dgm:t>
    </dgm:pt>
    <dgm:pt modelId="{2045CCBD-CDFD-4BE5-8CEF-09ECE4E7674C}">
      <dgm:prSet/>
      <dgm:spPr/>
      <dgm:t>
        <a:bodyPr/>
        <a:lstStyle/>
        <a:p>
          <a:r>
            <a:rPr lang="en-US"/>
            <a:t>1% loan</a:t>
          </a:r>
        </a:p>
      </dgm:t>
    </dgm:pt>
    <dgm:pt modelId="{EBC7E8CF-7F47-407A-B947-904FC8200911}" type="parTrans" cxnId="{29C1B0C3-7157-4C8E-B555-BA4924858BE3}">
      <dgm:prSet/>
      <dgm:spPr/>
      <dgm:t>
        <a:bodyPr/>
        <a:lstStyle/>
        <a:p>
          <a:endParaRPr lang="en-US"/>
        </a:p>
      </dgm:t>
    </dgm:pt>
    <dgm:pt modelId="{C94782DC-F7B1-4773-8EAA-48E3F14F491C}" type="sibTrans" cxnId="{29C1B0C3-7157-4C8E-B555-BA4924858BE3}">
      <dgm:prSet/>
      <dgm:spPr/>
      <dgm:t>
        <a:bodyPr/>
        <a:lstStyle/>
        <a:p>
          <a:endParaRPr lang="en-US"/>
        </a:p>
      </dgm:t>
    </dgm:pt>
    <dgm:pt modelId="{6BEF7F78-A696-40C4-A8DC-6798E01FB002}">
      <dgm:prSet/>
      <dgm:spPr/>
      <dgm:t>
        <a:bodyPr/>
        <a:lstStyle/>
        <a:p>
          <a:r>
            <a:rPr lang="en-US"/>
            <a:t>85% cost share</a:t>
          </a:r>
        </a:p>
      </dgm:t>
    </dgm:pt>
    <dgm:pt modelId="{2750FC49-6896-463E-A06F-79A78BEF906F}" type="parTrans" cxnId="{83B8626F-CE6B-4BB6-851D-60E032219559}">
      <dgm:prSet/>
      <dgm:spPr/>
      <dgm:t>
        <a:bodyPr/>
        <a:lstStyle/>
        <a:p>
          <a:endParaRPr lang="en-US"/>
        </a:p>
      </dgm:t>
    </dgm:pt>
    <dgm:pt modelId="{DFB0DFE0-9D85-4166-87F8-3303C28958F4}" type="sibTrans" cxnId="{83B8626F-CE6B-4BB6-851D-60E032219559}">
      <dgm:prSet/>
      <dgm:spPr/>
      <dgm:t>
        <a:bodyPr/>
        <a:lstStyle/>
        <a:p>
          <a:endParaRPr lang="en-US"/>
        </a:p>
      </dgm:t>
    </dgm:pt>
    <dgm:pt modelId="{645F0085-24CF-41D5-9793-B22892A2B4E8}">
      <dgm:prSet/>
      <dgm:spPr/>
      <dgm:t>
        <a:bodyPr/>
        <a:lstStyle/>
        <a:p>
          <a:r>
            <a:rPr lang="en-US"/>
            <a:t>$10 million per year</a:t>
          </a:r>
        </a:p>
      </dgm:t>
    </dgm:pt>
    <dgm:pt modelId="{B5C33F1B-0521-487E-BB24-1B3CBA9BC5E1}" type="parTrans" cxnId="{71FFD3A7-B31D-4BC4-825A-FE1E20B06415}">
      <dgm:prSet/>
      <dgm:spPr/>
      <dgm:t>
        <a:bodyPr/>
        <a:lstStyle/>
        <a:p>
          <a:endParaRPr lang="en-US"/>
        </a:p>
      </dgm:t>
    </dgm:pt>
    <dgm:pt modelId="{B174C89F-8637-4557-918D-5191AD398643}" type="sibTrans" cxnId="{71FFD3A7-B31D-4BC4-825A-FE1E20B06415}">
      <dgm:prSet/>
      <dgm:spPr/>
      <dgm:t>
        <a:bodyPr/>
        <a:lstStyle/>
        <a:p>
          <a:endParaRPr lang="en-US"/>
        </a:p>
      </dgm:t>
    </dgm:pt>
    <dgm:pt modelId="{3EFFE64B-EE68-4AA1-902E-BF5F7207434E}" type="pres">
      <dgm:prSet presAssocID="{888BD1BA-08C3-40EA-BF2D-D6AE3465BB57}" presName="linear" presStyleCnt="0">
        <dgm:presLayoutVars>
          <dgm:dir/>
          <dgm:animLvl val="lvl"/>
          <dgm:resizeHandles val="exact"/>
        </dgm:presLayoutVars>
      </dgm:prSet>
      <dgm:spPr/>
    </dgm:pt>
    <dgm:pt modelId="{94DECFA7-171D-4E63-B585-B498D9B0A560}" type="pres">
      <dgm:prSet presAssocID="{57F01599-66D9-4BC7-BC9A-FB6FB78A68DA}" presName="parentLin" presStyleCnt="0"/>
      <dgm:spPr/>
    </dgm:pt>
    <dgm:pt modelId="{D7FAC921-056D-4B8D-9AFD-1E1C3FE87FDB}" type="pres">
      <dgm:prSet presAssocID="{57F01599-66D9-4BC7-BC9A-FB6FB78A68DA}" presName="parentLeftMargin" presStyleLbl="node1" presStyleIdx="0" presStyleCnt="2"/>
      <dgm:spPr/>
    </dgm:pt>
    <dgm:pt modelId="{F139D1DA-8432-440B-8281-0B388BB6F937}" type="pres">
      <dgm:prSet presAssocID="{57F01599-66D9-4BC7-BC9A-FB6FB78A68D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CE84D4C-32DB-4515-85CF-A43CA88DC0CF}" type="pres">
      <dgm:prSet presAssocID="{57F01599-66D9-4BC7-BC9A-FB6FB78A68DA}" presName="negativeSpace" presStyleCnt="0"/>
      <dgm:spPr/>
    </dgm:pt>
    <dgm:pt modelId="{ABAFBABA-7ABA-430D-9A85-21D38F91A3DC}" type="pres">
      <dgm:prSet presAssocID="{57F01599-66D9-4BC7-BC9A-FB6FB78A68DA}" presName="childText" presStyleLbl="conFgAcc1" presStyleIdx="0" presStyleCnt="2">
        <dgm:presLayoutVars>
          <dgm:bulletEnabled val="1"/>
        </dgm:presLayoutVars>
      </dgm:prSet>
      <dgm:spPr/>
    </dgm:pt>
    <dgm:pt modelId="{DF82A6E8-78E5-4C40-B94F-34003B27885C}" type="pres">
      <dgm:prSet presAssocID="{60CEC714-30EF-44DF-8BD7-20E66F02AF78}" presName="spaceBetweenRectangles" presStyleCnt="0"/>
      <dgm:spPr/>
    </dgm:pt>
    <dgm:pt modelId="{41E99DBE-DED9-4C7C-8073-D37A5F6B4B72}" type="pres">
      <dgm:prSet presAssocID="{9D84913C-1E0A-4545-9A23-0FF7D77C425E}" presName="parentLin" presStyleCnt="0"/>
      <dgm:spPr/>
    </dgm:pt>
    <dgm:pt modelId="{6B88D5BE-62C8-4466-96C7-4E73819C8456}" type="pres">
      <dgm:prSet presAssocID="{9D84913C-1E0A-4545-9A23-0FF7D77C425E}" presName="parentLeftMargin" presStyleLbl="node1" presStyleIdx="0" presStyleCnt="2"/>
      <dgm:spPr/>
    </dgm:pt>
    <dgm:pt modelId="{D3648877-D0AB-4936-8E61-2C2324A9B376}" type="pres">
      <dgm:prSet presAssocID="{9D84913C-1E0A-4545-9A23-0FF7D77C425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485B705-127A-4E04-9EE2-E18D19163033}" type="pres">
      <dgm:prSet presAssocID="{9D84913C-1E0A-4545-9A23-0FF7D77C425E}" presName="negativeSpace" presStyleCnt="0"/>
      <dgm:spPr/>
    </dgm:pt>
    <dgm:pt modelId="{57E846A3-326B-4A59-A407-BEE197D445FF}" type="pres">
      <dgm:prSet presAssocID="{9D84913C-1E0A-4545-9A23-0FF7D77C425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34CF100-5613-48B6-9192-26BDA54F19ED}" type="presOf" srcId="{6BEF7F78-A696-40C4-A8DC-6798E01FB002}" destId="{57E846A3-326B-4A59-A407-BEE197D445FF}" srcOrd="0" destOrd="1" presId="urn:microsoft.com/office/officeart/2005/8/layout/list1"/>
    <dgm:cxn modelId="{BFCFED08-B2AE-47C1-8108-57B35F5F988C}" srcId="{57F01599-66D9-4BC7-BC9A-FB6FB78A68DA}" destId="{17DD12A1-0AEA-475A-A518-D2449909EC7B}" srcOrd="1" destOrd="0" parTransId="{8D76C211-89B4-4051-B8AC-E01628392C29}" sibTransId="{617B23AF-8D15-4A7A-BB8D-8F07EF8B7A01}"/>
    <dgm:cxn modelId="{23B88D21-E8EC-4FD0-8C8C-76657A051EC8}" type="presOf" srcId="{F262107B-0EA4-43B1-B1E0-BD36B8C3ABCF}" destId="{ABAFBABA-7ABA-430D-9A85-21D38F91A3DC}" srcOrd="0" destOrd="2" presId="urn:microsoft.com/office/officeart/2005/8/layout/list1"/>
    <dgm:cxn modelId="{C46B312E-9B07-443D-A86A-50CDA96CEF01}" type="presOf" srcId="{645F0085-24CF-41D5-9793-B22892A2B4E8}" destId="{57E846A3-326B-4A59-A407-BEE197D445FF}" srcOrd="0" destOrd="2" presId="urn:microsoft.com/office/officeart/2005/8/layout/list1"/>
    <dgm:cxn modelId="{CC80946A-923D-4932-8807-E925575B37A0}" type="presOf" srcId="{888BD1BA-08C3-40EA-BF2D-D6AE3465BB57}" destId="{3EFFE64B-EE68-4AA1-902E-BF5F7207434E}" srcOrd="0" destOrd="0" presId="urn:microsoft.com/office/officeart/2005/8/layout/list1"/>
    <dgm:cxn modelId="{63DEBD6B-9BE7-4DCF-834D-540C1AB7CA5D}" srcId="{888BD1BA-08C3-40EA-BF2D-D6AE3465BB57}" destId="{57F01599-66D9-4BC7-BC9A-FB6FB78A68DA}" srcOrd="0" destOrd="0" parTransId="{DBFC3105-EF4C-455F-BED8-EC6FBF592A03}" sibTransId="{60CEC714-30EF-44DF-8BD7-20E66F02AF78}"/>
    <dgm:cxn modelId="{83B8626F-CE6B-4BB6-851D-60E032219559}" srcId="{9D84913C-1E0A-4545-9A23-0FF7D77C425E}" destId="{6BEF7F78-A696-40C4-A8DC-6798E01FB002}" srcOrd="1" destOrd="0" parTransId="{2750FC49-6896-463E-A06F-79A78BEF906F}" sibTransId="{DFB0DFE0-9D85-4166-87F8-3303C28958F4}"/>
    <dgm:cxn modelId="{2C22DA58-7905-43AC-A27B-27BB9F1775C1}" type="presOf" srcId="{02AD55AC-CF71-4668-9615-0DF3D75F15EA}" destId="{ABAFBABA-7ABA-430D-9A85-21D38F91A3DC}" srcOrd="0" destOrd="0" presId="urn:microsoft.com/office/officeart/2005/8/layout/list1"/>
    <dgm:cxn modelId="{D6438F7A-760A-4268-B41D-C42F9A153FB7}" srcId="{888BD1BA-08C3-40EA-BF2D-D6AE3465BB57}" destId="{9D84913C-1E0A-4545-9A23-0FF7D77C425E}" srcOrd="1" destOrd="0" parTransId="{399601AD-09F5-497D-9CE7-75927AF48ABF}" sibTransId="{3428A0F5-EFC3-4941-85F0-C810CDCD1A75}"/>
    <dgm:cxn modelId="{A4E7A6A6-A549-4FA8-9A51-27A6A6D3B86C}" type="presOf" srcId="{17DD12A1-0AEA-475A-A518-D2449909EC7B}" destId="{ABAFBABA-7ABA-430D-9A85-21D38F91A3DC}" srcOrd="0" destOrd="1" presId="urn:microsoft.com/office/officeart/2005/8/layout/list1"/>
    <dgm:cxn modelId="{71FFD3A7-B31D-4BC4-825A-FE1E20B06415}" srcId="{9D84913C-1E0A-4545-9A23-0FF7D77C425E}" destId="{645F0085-24CF-41D5-9793-B22892A2B4E8}" srcOrd="2" destOrd="0" parTransId="{B5C33F1B-0521-487E-BB24-1B3CBA9BC5E1}" sibTransId="{B174C89F-8637-4557-918D-5191AD398643}"/>
    <dgm:cxn modelId="{78F1CFB4-8010-4D4E-B5EE-84408B652FB0}" type="presOf" srcId="{9D84913C-1E0A-4545-9A23-0FF7D77C425E}" destId="{6B88D5BE-62C8-4466-96C7-4E73819C8456}" srcOrd="0" destOrd="0" presId="urn:microsoft.com/office/officeart/2005/8/layout/list1"/>
    <dgm:cxn modelId="{07FBC9BB-2DD9-4116-BC1A-7BEE9A041936}" type="presOf" srcId="{9D84913C-1E0A-4545-9A23-0FF7D77C425E}" destId="{D3648877-D0AB-4936-8E61-2C2324A9B376}" srcOrd="1" destOrd="0" presId="urn:microsoft.com/office/officeart/2005/8/layout/list1"/>
    <dgm:cxn modelId="{29C1B0C3-7157-4C8E-B555-BA4924858BE3}" srcId="{9D84913C-1E0A-4545-9A23-0FF7D77C425E}" destId="{2045CCBD-CDFD-4BE5-8CEF-09ECE4E7674C}" srcOrd="0" destOrd="0" parTransId="{EBC7E8CF-7F47-407A-B947-904FC8200911}" sibTransId="{C94782DC-F7B1-4773-8EAA-48E3F14F491C}"/>
    <dgm:cxn modelId="{B03DE7C6-A5B4-48D4-B389-A215B041ED37}" type="presOf" srcId="{57F01599-66D9-4BC7-BC9A-FB6FB78A68DA}" destId="{F139D1DA-8432-440B-8281-0B388BB6F937}" srcOrd="1" destOrd="0" presId="urn:microsoft.com/office/officeart/2005/8/layout/list1"/>
    <dgm:cxn modelId="{901B57C8-DF7E-4214-B80E-B8DDD2089290}" type="presOf" srcId="{2045CCBD-CDFD-4BE5-8CEF-09ECE4E7674C}" destId="{57E846A3-326B-4A59-A407-BEE197D445FF}" srcOrd="0" destOrd="0" presId="urn:microsoft.com/office/officeart/2005/8/layout/list1"/>
    <dgm:cxn modelId="{F19F6CD0-DE2C-404F-812D-4F421D3ABD47}" type="presOf" srcId="{57F01599-66D9-4BC7-BC9A-FB6FB78A68DA}" destId="{D7FAC921-056D-4B8D-9AFD-1E1C3FE87FDB}" srcOrd="0" destOrd="0" presId="urn:microsoft.com/office/officeart/2005/8/layout/list1"/>
    <dgm:cxn modelId="{EFAFB1E1-C656-4D19-9DE1-ECBC1F8FF524}" srcId="{57F01599-66D9-4BC7-BC9A-FB6FB78A68DA}" destId="{F262107B-0EA4-43B1-B1E0-BD36B8C3ABCF}" srcOrd="2" destOrd="0" parTransId="{8D59CB33-5B47-422D-BDAD-AAD50C01C159}" sibTransId="{11239A80-0F4C-4E8F-BC86-F6E203DF6065}"/>
    <dgm:cxn modelId="{074B96E8-17D6-4045-8CD8-194724E2CB91}" srcId="{57F01599-66D9-4BC7-BC9A-FB6FB78A68DA}" destId="{02AD55AC-CF71-4668-9615-0DF3D75F15EA}" srcOrd="0" destOrd="0" parTransId="{3458562B-3C5A-4D3F-BA7C-7EEBC300A226}" sibTransId="{22CAD2E8-D964-4A57-AFD3-17EDEAC87D96}"/>
    <dgm:cxn modelId="{2E7041DB-389A-4ECA-AD8A-F66D7C958E61}" type="presParOf" srcId="{3EFFE64B-EE68-4AA1-902E-BF5F7207434E}" destId="{94DECFA7-171D-4E63-B585-B498D9B0A560}" srcOrd="0" destOrd="0" presId="urn:microsoft.com/office/officeart/2005/8/layout/list1"/>
    <dgm:cxn modelId="{7A182FCE-AF80-433F-ADE6-01573519CBDC}" type="presParOf" srcId="{94DECFA7-171D-4E63-B585-B498D9B0A560}" destId="{D7FAC921-056D-4B8D-9AFD-1E1C3FE87FDB}" srcOrd="0" destOrd="0" presId="urn:microsoft.com/office/officeart/2005/8/layout/list1"/>
    <dgm:cxn modelId="{94F1C9CF-C27D-43BA-9192-6393B2F1CA56}" type="presParOf" srcId="{94DECFA7-171D-4E63-B585-B498D9B0A560}" destId="{F139D1DA-8432-440B-8281-0B388BB6F937}" srcOrd="1" destOrd="0" presId="urn:microsoft.com/office/officeart/2005/8/layout/list1"/>
    <dgm:cxn modelId="{9E75A893-8870-4FC0-ABBF-6007F31E40E9}" type="presParOf" srcId="{3EFFE64B-EE68-4AA1-902E-BF5F7207434E}" destId="{CCE84D4C-32DB-4515-85CF-A43CA88DC0CF}" srcOrd="1" destOrd="0" presId="urn:microsoft.com/office/officeart/2005/8/layout/list1"/>
    <dgm:cxn modelId="{C7761396-C1D8-42A3-87EE-040013864DC3}" type="presParOf" srcId="{3EFFE64B-EE68-4AA1-902E-BF5F7207434E}" destId="{ABAFBABA-7ABA-430D-9A85-21D38F91A3DC}" srcOrd="2" destOrd="0" presId="urn:microsoft.com/office/officeart/2005/8/layout/list1"/>
    <dgm:cxn modelId="{74976E58-CAC9-42C2-B116-0FBE4DA65706}" type="presParOf" srcId="{3EFFE64B-EE68-4AA1-902E-BF5F7207434E}" destId="{DF82A6E8-78E5-4C40-B94F-34003B27885C}" srcOrd="3" destOrd="0" presId="urn:microsoft.com/office/officeart/2005/8/layout/list1"/>
    <dgm:cxn modelId="{A30E4D47-8633-4FF9-AE06-C74D303DCF2B}" type="presParOf" srcId="{3EFFE64B-EE68-4AA1-902E-BF5F7207434E}" destId="{41E99DBE-DED9-4C7C-8073-D37A5F6B4B72}" srcOrd="4" destOrd="0" presId="urn:microsoft.com/office/officeart/2005/8/layout/list1"/>
    <dgm:cxn modelId="{CC4D5404-72C1-4B40-AE6F-36F4A23C04A1}" type="presParOf" srcId="{41E99DBE-DED9-4C7C-8073-D37A5F6B4B72}" destId="{6B88D5BE-62C8-4466-96C7-4E73819C8456}" srcOrd="0" destOrd="0" presId="urn:microsoft.com/office/officeart/2005/8/layout/list1"/>
    <dgm:cxn modelId="{939A15BE-8523-422A-94EC-CBBDD0499DE6}" type="presParOf" srcId="{41E99DBE-DED9-4C7C-8073-D37A5F6B4B72}" destId="{D3648877-D0AB-4936-8E61-2C2324A9B376}" srcOrd="1" destOrd="0" presId="urn:microsoft.com/office/officeart/2005/8/layout/list1"/>
    <dgm:cxn modelId="{1B1CACEE-7F59-460F-9493-2EEE107EB424}" type="presParOf" srcId="{3EFFE64B-EE68-4AA1-902E-BF5F7207434E}" destId="{2485B705-127A-4E04-9EE2-E18D19163033}" srcOrd="5" destOrd="0" presId="urn:microsoft.com/office/officeart/2005/8/layout/list1"/>
    <dgm:cxn modelId="{8D7510F1-2677-4E10-8BAF-AB79C81DCB69}" type="presParOf" srcId="{3EFFE64B-EE68-4AA1-902E-BF5F7207434E}" destId="{57E846A3-326B-4A59-A407-BEE197D445F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FF13BE-D579-4ADD-B384-E22946773D5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A1EF10F1-9F59-4247-9A84-E62B4F8130FE}">
      <dgm:prSet/>
      <dgm:spPr/>
      <dgm:t>
        <a:bodyPr/>
        <a:lstStyle/>
        <a:p>
          <a:pPr>
            <a:defRPr cap="all"/>
          </a:pPr>
          <a:r>
            <a:rPr lang="en-US"/>
            <a:t>Should apply to all new and rehabilitated landscapes</a:t>
          </a:r>
        </a:p>
      </dgm:t>
    </dgm:pt>
    <dgm:pt modelId="{CC8040F9-9FEB-4273-B2A9-F4C384B22904}" type="parTrans" cxnId="{86BF7A4B-1A6C-49B9-8E16-27D09239E50B}">
      <dgm:prSet/>
      <dgm:spPr/>
      <dgm:t>
        <a:bodyPr/>
        <a:lstStyle/>
        <a:p>
          <a:endParaRPr lang="en-US"/>
        </a:p>
      </dgm:t>
    </dgm:pt>
    <dgm:pt modelId="{DCBA63F7-19E7-48F3-B42E-F30E2DB08F56}" type="sibTrans" cxnId="{86BF7A4B-1A6C-49B9-8E16-27D09239E50B}">
      <dgm:prSet/>
      <dgm:spPr/>
      <dgm:t>
        <a:bodyPr/>
        <a:lstStyle/>
        <a:p>
          <a:endParaRPr lang="en-US"/>
        </a:p>
      </dgm:t>
    </dgm:pt>
    <dgm:pt modelId="{DCB06F2A-6BBA-4627-A16A-872AB489BCF5}">
      <dgm:prSet/>
      <dgm:spPr/>
      <dgm:t>
        <a:bodyPr/>
        <a:lstStyle/>
        <a:p>
          <a:pPr>
            <a:defRPr cap="all"/>
          </a:pPr>
          <a:r>
            <a:rPr lang="en-US"/>
            <a:t>Include multi-family and single-family residence</a:t>
          </a:r>
        </a:p>
      </dgm:t>
    </dgm:pt>
    <dgm:pt modelId="{0A67CCF6-FEDB-46B9-9AF0-69716D97B212}" type="parTrans" cxnId="{2C11C293-6F48-4800-A042-FAA4AC67AFA0}">
      <dgm:prSet/>
      <dgm:spPr/>
      <dgm:t>
        <a:bodyPr/>
        <a:lstStyle/>
        <a:p>
          <a:endParaRPr lang="en-US"/>
        </a:p>
      </dgm:t>
    </dgm:pt>
    <dgm:pt modelId="{314FDCCC-F06E-459D-9C12-561CECB34BC1}" type="sibTrans" cxnId="{2C11C293-6F48-4800-A042-FAA4AC67AFA0}">
      <dgm:prSet/>
      <dgm:spPr/>
      <dgm:t>
        <a:bodyPr/>
        <a:lstStyle/>
        <a:p>
          <a:endParaRPr lang="en-US"/>
        </a:p>
      </dgm:t>
    </dgm:pt>
    <dgm:pt modelId="{6CEF71B2-576A-4853-852A-6F085240BD95}">
      <dgm:prSet/>
      <dgm:spPr/>
      <dgm:t>
        <a:bodyPr/>
        <a:lstStyle/>
        <a:p>
          <a:pPr>
            <a:defRPr cap="all"/>
          </a:pPr>
          <a:r>
            <a:rPr lang="en-US"/>
            <a:t>Include front, side, and rear yard</a:t>
          </a:r>
        </a:p>
      </dgm:t>
    </dgm:pt>
    <dgm:pt modelId="{5734770D-DA06-4C46-9975-8894F3F052C8}" type="parTrans" cxnId="{C197B922-B781-4310-A093-FAC2920464B5}">
      <dgm:prSet/>
      <dgm:spPr/>
      <dgm:t>
        <a:bodyPr/>
        <a:lstStyle/>
        <a:p>
          <a:endParaRPr lang="en-US"/>
        </a:p>
      </dgm:t>
    </dgm:pt>
    <dgm:pt modelId="{9DCCC2EB-A787-4F97-9E23-72609AB615C1}" type="sibTrans" cxnId="{C197B922-B781-4310-A093-FAC2920464B5}">
      <dgm:prSet/>
      <dgm:spPr/>
      <dgm:t>
        <a:bodyPr/>
        <a:lstStyle/>
        <a:p>
          <a:endParaRPr lang="en-US"/>
        </a:p>
      </dgm:t>
    </dgm:pt>
    <dgm:pt modelId="{50041F7B-19E8-4D3E-890A-E5475AD02EB1}" type="pres">
      <dgm:prSet presAssocID="{22FF13BE-D579-4ADD-B384-E22946773D53}" presName="root" presStyleCnt="0">
        <dgm:presLayoutVars>
          <dgm:dir/>
          <dgm:resizeHandles val="exact"/>
        </dgm:presLayoutVars>
      </dgm:prSet>
      <dgm:spPr/>
    </dgm:pt>
    <dgm:pt modelId="{BC148CEF-202A-47D7-87EF-77485C7B0144}" type="pres">
      <dgm:prSet presAssocID="{A1EF10F1-9F59-4247-9A84-E62B4F8130FE}" presName="compNode" presStyleCnt="0"/>
      <dgm:spPr/>
    </dgm:pt>
    <dgm:pt modelId="{F0EAE8D1-B07E-40AF-9D0D-37D1B1DD4E94}" type="pres">
      <dgm:prSet presAssocID="{A1EF10F1-9F59-4247-9A84-E62B4F8130FE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DD26F34-2F4E-4C56-BED7-017B3465FADF}" type="pres">
      <dgm:prSet presAssocID="{A1EF10F1-9F59-4247-9A84-E62B4F8130F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7136C573-A871-4E5C-8853-49297A9F82E1}" type="pres">
      <dgm:prSet presAssocID="{A1EF10F1-9F59-4247-9A84-E62B4F8130FE}" presName="spaceRect" presStyleCnt="0"/>
      <dgm:spPr/>
    </dgm:pt>
    <dgm:pt modelId="{B0C589A3-A134-41A5-BC01-F5C2428EC893}" type="pres">
      <dgm:prSet presAssocID="{A1EF10F1-9F59-4247-9A84-E62B4F8130FE}" presName="textRect" presStyleLbl="revTx" presStyleIdx="0" presStyleCnt="3">
        <dgm:presLayoutVars>
          <dgm:chMax val="1"/>
          <dgm:chPref val="1"/>
        </dgm:presLayoutVars>
      </dgm:prSet>
      <dgm:spPr/>
    </dgm:pt>
    <dgm:pt modelId="{81F5C9B8-44A4-4725-849F-5EF3F5193EC0}" type="pres">
      <dgm:prSet presAssocID="{DCBA63F7-19E7-48F3-B42E-F30E2DB08F56}" presName="sibTrans" presStyleCnt="0"/>
      <dgm:spPr/>
    </dgm:pt>
    <dgm:pt modelId="{737FD488-F986-4E5B-816E-7EB38CF6C4D8}" type="pres">
      <dgm:prSet presAssocID="{DCB06F2A-6BBA-4627-A16A-872AB489BCF5}" presName="compNode" presStyleCnt="0"/>
      <dgm:spPr/>
    </dgm:pt>
    <dgm:pt modelId="{C0D053BA-FAE0-4BF8-8A44-154A9539A234}" type="pres">
      <dgm:prSet presAssocID="{DCB06F2A-6BBA-4627-A16A-872AB489BCF5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F3049D2-0A77-49F6-8722-DC5CCD748BEE}" type="pres">
      <dgm:prSet presAssocID="{DCB06F2A-6BBA-4627-A16A-872AB489BCF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CACCC6D3-862B-4164-BD29-E4427EE4F8E6}" type="pres">
      <dgm:prSet presAssocID="{DCB06F2A-6BBA-4627-A16A-872AB489BCF5}" presName="spaceRect" presStyleCnt="0"/>
      <dgm:spPr/>
    </dgm:pt>
    <dgm:pt modelId="{079E32E2-0750-4D26-8B58-F79F4771C6FF}" type="pres">
      <dgm:prSet presAssocID="{DCB06F2A-6BBA-4627-A16A-872AB489BCF5}" presName="textRect" presStyleLbl="revTx" presStyleIdx="1" presStyleCnt="3">
        <dgm:presLayoutVars>
          <dgm:chMax val="1"/>
          <dgm:chPref val="1"/>
        </dgm:presLayoutVars>
      </dgm:prSet>
      <dgm:spPr/>
    </dgm:pt>
    <dgm:pt modelId="{B502009C-BF50-4457-904C-50E72C8FE75A}" type="pres">
      <dgm:prSet presAssocID="{314FDCCC-F06E-459D-9C12-561CECB34BC1}" presName="sibTrans" presStyleCnt="0"/>
      <dgm:spPr/>
    </dgm:pt>
    <dgm:pt modelId="{CA8B4F0A-201A-4388-876C-93B95FA195F0}" type="pres">
      <dgm:prSet presAssocID="{6CEF71B2-576A-4853-852A-6F085240BD95}" presName="compNode" presStyleCnt="0"/>
      <dgm:spPr/>
    </dgm:pt>
    <dgm:pt modelId="{DF0CCA01-0B50-422B-9134-3C1BF8D84D71}" type="pres">
      <dgm:prSet presAssocID="{6CEF71B2-576A-4853-852A-6F085240BD95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B9F07D4-BFD8-4499-A509-55E9A7F951A5}" type="pres">
      <dgm:prSet presAssocID="{6CEF71B2-576A-4853-852A-6F085240BD9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90C55D28-8A20-4F06-88B1-AE32647B7F8E}" type="pres">
      <dgm:prSet presAssocID="{6CEF71B2-576A-4853-852A-6F085240BD95}" presName="spaceRect" presStyleCnt="0"/>
      <dgm:spPr/>
    </dgm:pt>
    <dgm:pt modelId="{5E46A70D-7E10-4786-8665-A764E8792D32}" type="pres">
      <dgm:prSet presAssocID="{6CEF71B2-576A-4853-852A-6F085240BD9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FD83515-B057-48CB-8891-F2AC7E8E4D35}" type="presOf" srcId="{6CEF71B2-576A-4853-852A-6F085240BD95}" destId="{5E46A70D-7E10-4786-8665-A764E8792D32}" srcOrd="0" destOrd="0" presId="urn:microsoft.com/office/officeart/2018/5/layout/IconLeafLabelList"/>
    <dgm:cxn modelId="{C197B922-B781-4310-A093-FAC2920464B5}" srcId="{22FF13BE-D579-4ADD-B384-E22946773D53}" destId="{6CEF71B2-576A-4853-852A-6F085240BD95}" srcOrd="2" destOrd="0" parTransId="{5734770D-DA06-4C46-9975-8894F3F052C8}" sibTransId="{9DCCC2EB-A787-4F97-9E23-72609AB615C1}"/>
    <dgm:cxn modelId="{86BF7A4B-1A6C-49B9-8E16-27D09239E50B}" srcId="{22FF13BE-D579-4ADD-B384-E22946773D53}" destId="{A1EF10F1-9F59-4247-9A84-E62B4F8130FE}" srcOrd="0" destOrd="0" parTransId="{CC8040F9-9FEB-4273-B2A9-F4C384B22904}" sibTransId="{DCBA63F7-19E7-48F3-B42E-F30E2DB08F56}"/>
    <dgm:cxn modelId="{2C11C293-6F48-4800-A042-FAA4AC67AFA0}" srcId="{22FF13BE-D579-4ADD-B384-E22946773D53}" destId="{DCB06F2A-6BBA-4627-A16A-872AB489BCF5}" srcOrd="1" destOrd="0" parTransId="{0A67CCF6-FEDB-46B9-9AF0-69716D97B212}" sibTransId="{314FDCCC-F06E-459D-9C12-561CECB34BC1}"/>
    <dgm:cxn modelId="{3303B7BE-13E7-4488-8AE4-9D0DFF715CFD}" type="presOf" srcId="{A1EF10F1-9F59-4247-9A84-E62B4F8130FE}" destId="{B0C589A3-A134-41A5-BC01-F5C2428EC893}" srcOrd="0" destOrd="0" presId="urn:microsoft.com/office/officeart/2018/5/layout/IconLeafLabelList"/>
    <dgm:cxn modelId="{F9E182C2-A66E-48F4-B58F-3B4F5192CF22}" type="presOf" srcId="{DCB06F2A-6BBA-4627-A16A-872AB489BCF5}" destId="{079E32E2-0750-4D26-8B58-F79F4771C6FF}" srcOrd="0" destOrd="0" presId="urn:microsoft.com/office/officeart/2018/5/layout/IconLeafLabelList"/>
    <dgm:cxn modelId="{68C784F3-444E-4955-9139-7CD70B371956}" type="presOf" srcId="{22FF13BE-D579-4ADD-B384-E22946773D53}" destId="{50041F7B-19E8-4D3E-890A-E5475AD02EB1}" srcOrd="0" destOrd="0" presId="urn:microsoft.com/office/officeart/2018/5/layout/IconLeafLabelList"/>
    <dgm:cxn modelId="{4EACB683-902F-4AAF-9595-10308A813D80}" type="presParOf" srcId="{50041F7B-19E8-4D3E-890A-E5475AD02EB1}" destId="{BC148CEF-202A-47D7-87EF-77485C7B0144}" srcOrd="0" destOrd="0" presId="urn:microsoft.com/office/officeart/2018/5/layout/IconLeafLabelList"/>
    <dgm:cxn modelId="{08D1FC0F-8D48-4C8E-B686-57554C487C5F}" type="presParOf" srcId="{BC148CEF-202A-47D7-87EF-77485C7B0144}" destId="{F0EAE8D1-B07E-40AF-9D0D-37D1B1DD4E94}" srcOrd="0" destOrd="0" presId="urn:microsoft.com/office/officeart/2018/5/layout/IconLeafLabelList"/>
    <dgm:cxn modelId="{A8F6C6FA-D65B-4C92-88F9-41ABFD41ACD5}" type="presParOf" srcId="{BC148CEF-202A-47D7-87EF-77485C7B0144}" destId="{1DD26F34-2F4E-4C56-BED7-017B3465FADF}" srcOrd="1" destOrd="0" presId="urn:microsoft.com/office/officeart/2018/5/layout/IconLeafLabelList"/>
    <dgm:cxn modelId="{F3CFFDB0-BCB1-4E52-AF74-B07BC82C6867}" type="presParOf" srcId="{BC148CEF-202A-47D7-87EF-77485C7B0144}" destId="{7136C573-A871-4E5C-8853-49297A9F82E1}" srcOrd="2" destOrd="0" presId="urn:microsoft.com/office/officeart/2018/5/layout/IconLeafLabelList"/>
    <dgm:cxn modelId="{E4F265E2-A936-4BC8-8FD1-A1AF0821466F}" type="presParOf" srcId="{BC148CEF-202A-47D7-87EF-77485C7B0144}" destId="{B0C589A3-A134-41A5-BC01-F5C2428EC893}" srcOrd="3" destOrd="0" presId="urn:microsoft.com/office/officeart/2018/5/layout/IconLeafLabelList"/>
    <dgm:cxn modelId="{1A733924-7A95-4B90-A688-ECC95C13B633}" type="presParOf" srcId="{50041F7B-19E8-4D3E-890A-E5475AD02EB1}" destId="{81F5C9B8-44A4-4725-849F-5EF3F5193EC0}" srcOrd="1" destOrd="0" presId="urn:microsoft.com/office/officeart/2018/5/layout/IconLeafLabelList"/>
    <dgm:cxn modelId="{20D46794-0ABA-4091-A207-389C97409F9E}" type="presParOf" srcId="{50041F7B-19E8-4D3E-890A-E5475AD02EB1}" destId="{737FD488-F986-4E5B-816E-7EB38CF6C4D8}" srcOrd="2" destOrd="0" presId="urn:microsoft.com/office/officeart/2018/5/layout/IconLeafLabelList"/>
    <dgm:cxn modelId="{8E3BCDE1-AF7E-44CC-95D7-69A37193076E}" type="presParOf" srcId="{737FD488-F986-4E5B-816E-7EB38CF6C4D8}" destId="{C0D053BA-FAE0-4BF8-8A44-154A9539A234}" srcOrd="0" destOrd="0" presId="urn:microsoft.com/office/officeart/2018/5/layout/IconLeafLabelList"/>
    <dgm:cxn modelId="{6BC00986-FD66-4EBE-8616-5F5109F88C24}" type="presParOf" srcId="{737FD488-F986-4E5B-816E-7EB38CF6C4D8}" destId="{7F3049D2-0A77-49F6-8722-DC5CCD748BEE}" srcOrd="1" destOrd="0" presId="urn:microsoft.com/office/officeart/2018/5/layout/IconLeafLabelList"/>
    <dgm:cxn modelId="{EC8CD80C-391D-4547-AD94-8D30965E62A7}" type="presParOf" srcId="{737FD488-F986-4E5B-816E-7EB38CF6C4D8}" destId="{CACCC6D3-862B-4164-BD29-E4427EE4F8E6}" srcOrd="2" destOrd="0" presId="urn:microsoft.com/office/officeart/2018/5/layout/IconLeafLabelList"/>
    <dgm:cxn modelId="{7544708F-0692-433A-9051-C9794298E51B}" type="presParOf" srcId="{737FD488-F986-4E5B-816E-7EB38CF6C4D8}" destId="{079E32E2-0750-4D26-8B58-F79F4771C6FF}" srcOrd="3" destOrd="0" presId="urn:microsoft.com/office/officeart/2018/5/layout/IconLeafLabelList"/>
    <dgm:cxn modelId="{C3F7EDCA-2A54-484E-934F-37461CF75297}" type="presParOf" srcId="{50041F7B-19E8-4D3E-890A-E5475AD02EB1}" destId="{B502009C-BF50-4457-904C-50E72C8FE75A}" srcOrd="3" destOrd="0" presId="urn:microsoft.com/office/officeart/2018/5/layout/IconLeafLabelList"/>
    <dgm:cxn modelId="{5DFA36E6-9AE3-4899-A29B-F1485120ED48}" type="presParOf" srcId="{50041F7B-19E8-4D3E-890A-E5475AD02EB1}" destId="{CA8B4F0A-201A-4388-876C-93B95FA195F0}" srcOrd="4" destOrd="0" presId="urn:microsoft.com/office/officeart/2018/5/layout/IconLeafLabelList"/>
    <dgm:cxn modelId="{4A49F4E8-F857-4D17-95AC-E7D3BCD9E99D}" type="presParOf" srcId="{CA8B4F0A-201A-4388-876C-93B95FA195F0}" destId="{DF0CCA01-0B50-422B-9134-3C1BF8D84D71}" srcOrd="0" destOrd="0" presId="urn:microsoft.com/office/officeart/2018/5/layout/IconLeafLabelList"/>
    <dgm:cxn modelId="{D83368C7-CA7C-480C-810A-1E2438419E6A}" type="presParOf" srcId="{CA8B4F0A-201A-4388-876C-93B95FA195F0}" destId="{2B9F07D4-BFD8-4499-A509-55E9A7F951A5}" srcOrd="1" destOrd="0" presId="urn:microsoft.com/office/officeart/2018/5/layout/IconLeafLabelList"/>
    <dgm:cxn modelId="{01F4C792-E1B1-4574-9B4C-C96D59FE8E83}" type="presParOf" srcId="{CA8B4F0A-201A-4388-876C-93B95FA195F0}" destId="{90C55D28-8A20-4F06-88B1-AE32647B7F8E}" srcOrd="2" destOrd="0" presId="urn:microsoft.com/office/officeart/2018/5/layout/IconLeafLabelList"/>
    <dgm:cxn modelId="{419696A2-CB4E-493F-9C80-F3B2315E1485}" type="presParOf" srcId="{CA8B4F0A-201A-4388-876C-93B95FA195F0}" destId="{5E46A70D-7E10-4786-8665-A764E8792D3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DBCDA7-0303-4EAD-A175-E5A2D886B35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8A859F75-E102-4F60-80F3-71A9B1523115}">
      <dgm:prSet/>
      <dgm:spPr/>
      <dgm:t>
        <a:bodyPr/>
        <a:lstStyle/>
        <a:p>
          <a:pPr>
            <a:defRPr cap="all"/>
          </a:pPr>
          <a:r>
            <a:rPr lang="en-US"/>
            <a:t>Plant Selection</a:t>
          </a:r>
        </a:p>
      </dgm:t>
    </dgm:pt>
    <dgm:pt modelId="{5E0A1455-4068-4C04-8D12-3D7989E4175D}" type="parTrans" cxnId="{86F0C266-22FF-4BCB-A498-49624DE63AE8}">
      <dgm:prSet/>
      <dgm:spPr/>
      <dgm:t>
        <a:bodyPr/>
        <a:lstStyle/>
        <a:p>
          <a:endParaRPr lang="en-US"/>
        </a:p>
      </dgm:t>
    </dgm:pt>
    <dgm:pt modelId="{292CBFA8-5298-42B3-A4CC-D450A468A13C}" type="sibTrans" cxnId="{86F0C266-22FF-4BCB-A498-49624DE63AE8}">
      <dgm:prSet/>
      <dgm:spPr/>
      <dgm:t>
        <a:bodyPr/>
        <a:lstStyle/>
        <a:p>
          <a:endParaRPr lang="en-US"/>
        </a:p>
      </dgm:t>
    </dgm:pt>
    <dgm:pt modelId="{F62FEF8E-0DB3-4269-930E-95B2D84AD64D}">
      <dgm:prSet/>
      <dgm:spPr/>
      <dgm:t>
        <a:bodyPr/>
        <a:lstStyle/>
        <a:p>
          <a:pPr>
            <a:defRPr cap="all"/>
          </a:pPr>
          <a:r>
            <a:rPr lang="en-US"/>
            <a:t>Mulch</a:t>
          </a:r>
        </a:p>
      </dgm:t>
    </dgm:pt>
    <dgm:pt modelId="{6ADDC69E-3CF5-4BF7-8EF1-7A3F3617831D}" type="parTrans" cxnId="{784B1014-13BF-4E32-A927-057194337EEF}">
      <dgm:prSet/>
      <dgm:spPr/>
      <dgm:t>
        <a:bodyPr/>
        <a:lstStyle/>
        <a:p>
          <a:endParaRPr lang="en-US"/>
        </a:p>
      </dgm:t>
    </dgm:pt>
    <dgm:pt modelId="{0B5428C0-2CEB-41F3-872A-10BAEFB407AB}" type="sibTrans" cxnId="{784B1014-13BF-4E32-A927-057194337EEF}">
      <dgm:prSet/>
      <dgm:spPr/>
      <dgm:t>
        <a:bodyPr/>
        <a:lstStyle/>
        <a:p>
          <a:endParaRPr lang="en-US"/>
        </a:p>
      </dgm:t>
    </dgm:pt>
    <dgm:pt modelId="{82937DAB-E084-48E7-98B8-B22E7D93C366}">
      <dgm:prSet/>
      <dgm:spPr/>
      <dgm:t>
        <a:bodyPr/>
        <a:lstStyle/>
        <a:p>
          <a:pPr>
            <a:defRPr cap="all"/>
          </a:pPr>
          <a:r>
            <a:rPr lang="en-US"/>
            <a:t>Soil Preparation</a:t>
          </a:r>
        </a:p>
      </dgm:t>
    </dgm:pt>
    <dgm:pt modelId="{4CA9D27C-48A2-4B31-BA06-FB09E53D0A48}" type="parTrans" cxnId="{ED0CAAB4-58CD-49E5-B578-957CF7F5C0EF}">
      <dgm:prSet/>
      <dgm:spPr/>
      <dgm:t>
        <a:bodyPr/>
        <a:lstStyle/>
        <a:p>
          <a:endParaRPr lang="en-US"/>
        </a:p>
      </dgm:t>
    </dgm:pt>
    <dgm:pt modelId="{88930B73-357A-4898-90E6-B77B34682843}" type="sibTrans" cxnId="{ED0CAAB4-58CD-49E5-B578-957CF7F5C0EF}">
      <dgm:prSet/>
      <dgm:spPr/>
      <dgm:t>
        <a:bodyPr/>
        <a:lstStyle/>
        <a:p>
          <a:endParaRPr lang="en-US"/>
        </a:p>
      </dgm:t>
    </dgm:pt>
    <dgm:pt modelId="{DF9CD4F7-6777-44A5-B2D0-1E404CBC98D3}">
      <dgm:prSet/>
      <dgm:spPr/>
      <dgm:t>
        <a:bodyPr/>
        <a:lstStyle/>
        <a:p>
          <a:pPr>
            <a:defRPr cap="all"/>
          </a:pPr>
          <a:r>
            <a:rPr lang="en-US"/>
            <a:t>Tree Selection</a:t>
          </a:r>
        </a:p>
      </dgm:t>
    </dgm:pt>
    <dgm:pt modelId="{1E202DF7-2294-428B-ABDA-6DD04ACA4DED}" type="parTrans" cxnId="{8F8B02CF-2DB4-4B51-8048-CE894C1F1EEC}">
      <dgm:prSet/>
      <dgm:spPr/>
      <dgm:t>
        <a:bodyPr/>
        <a:lstStyle/>
        <a:p>
          <a:endParaRPr lang="en-US"/>
        </a:p>
      </dgm:t>
    </dgm:pt>
    <dgm:pt modelId="{73F1D89E-A73E-4549-8E90-B36580367C0E}" type="sibTrans" cxnId="{8F8B02CF-2DB4-4B51-8048-CE894C1F1EEC}">
      <dgm:prSet/>
      <dgm:spPr/>
      <dgm:t>
        <a:bodyPr/>
        <a:lstStyle/>
        <a:p>
          <a:endParaRPr lang="en-US"/>
        </a:p>
      </dgm:t>
    </dgm:pt>
    <dgm:pt modelId="{F72CFEF0-ABF6-46F8-91F8-1E2FEE753DE8}" type="pres">
      <dgm:prSet presAssocID="{26DBCDA7-0303-4EAD-A175-E5A2D886B356}" presName="root" presStyleCnt="0">
        <dgm:presLayoutVars>
          <dgm:dir/>
          <dgm:resizeHandles val="exact"/>
        </dgm:presLayoutVars>
      </dgm:prSet>
      <dgm:spPr/>
    </dgm:pt>
    <dgm:pt modelId="{4CE09B10-3FCF-4E0E-8ED9-7AB5ADB0A320}" type="pres">
      <dgm:prSet presAssocID="{8A859F75-E102-4F60-80F3-71A9B1523115}" presName="compNode" presStyleCnt="0"/>
      <dgm:spPr/>
    </dgm:pt>
    <dgm:pt modelId="{4AA410A0-A70D-4124-AC2F-A953BFA5429D}" type="pres">
      <dgm:prSet presAssocID="{8A859F75-E102-4F60-80F3-71A9B1523115}" presName="iconBgRect" presStyleLbl="bgShp" presStyleIdx="0" presStyleCnt="4"/>
      <dgm:spPr/>
    </dgm:pt>
    <dgm:pt modelId="{8F1B72A5-ECDC-42F5-AA5C-84DA7F81C392}" type="pres">
      <dgm:prSet presAssocID="{8A859F75-E102-4F60-80F3-71A9B152311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af"/>
        </a:ext>
      </dgm:extLst>
    </dgm:pt>
    <dgm:pt modelId="{14F58EDF-35D8-419A-95FF-B27A493D2867}" type="pres">
      <dgm:prSet presAssocID="{8A859F75-E102-4F60-80F3-71A9B1523115}" presName="spaceRect" presStyleCnt="0"/>
      <dgm:spPr/>
    </dgm:pt>
    <dgm:pt modelId="{A71B0FC0-3BEE-4FBC-A042-87D4FAA08F62}" type="pres">
      <dgm:prSet presAssocID="{8A859F75-E102-4F60-80F3-71A9B1523115}" presName="textRect" presStyleLbl="revTx" presStyleIdx="0" presStyleCnt="4">
        <dgm:presLayoutVars>
          <dgm:chMax val="1"/>
          <dgm:chPref val="1"/>
        </dgm:presLayoutVars>
      </dgm:prSet>
      <dgm:spPr/>
    </dgm:pt>
    <dgm:pt modelId="{4AFE28AC-2724-4176-A3AC-345D8A629118}" type="pres">
      <dgm:prSet presAssocID="{292CBFA8-5298-42B3-A4CC-D450A468A13C}" presName="sibTrans" presStyleCnt="0"/>
      <dgm:spPr/>
    </dgm:pt>
    <dgm:pt modelId="{16F448D4-03BB-4D9D-881B-55B0FF0CD404}" type="pres">
      <dgm:prSet presAssocID="{F62FEF8E-0DB3-4269-930E-95B2D84AD64D}" presName="compNode" presStyleCnt="0"/>
      <dgm:spPr/>
    </dgm:pt>
    <dgm:pt modelId="{F51FF244-272B-4591-8466-DD4362336497}" type="pres">
      <dgm:prSet presAssocID="{F62FEF8E-0DB3-4269-930E-95B2D84AD64D}" presName="iconBgRect" presStyleLbl="bgShp" presStyleIdx="1" presStyleCnt="4"/>
      <dgm:spPr/>
    </dgm:pt>
    <dgm:pt modelId="{4679F568-28EA-4136-AA4D-8C9F64F8BDD5}" type="pres">
      <dgm:prSet presAssocID="{F62FEF8E-0DB3-4269-930E-95B2D84AD6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eelbarrow"/>
        </a:ext>
      </dgm:extLst>
    </dgm:pt>
    <dgm:pt modelId="{89EA04CF-067B-4509-A87A-0C4911C20BBA}" type="pres">
      <dgm:prSet presAssocID="{F62FEF8E-0DB3-4269-930E-95B2D84AD64D}" presName="spaceRect" presStyleCnt="0"/>
      <dgm:spPr/>
    </dgm:pt>
    <dgm:pt modelId="{3B56DCE8-3D61-4447-8A48-6376480DFA67}" type="pres">
      <dgm:prSet presAssocID="{F62FEF8E-0DB3-4269-930E-95B2D84AD64D}" presName="textRect" presStyleLbl="revTx" presStyleIdx="1" presStyleCnt="4">
        <dgm:presLayoutVars>
          <dgm:chMax val="1"/>
          <dgm:chPref val="1"/>
        </dgm:presLayoutVars>
      </dgm:prSet>
      <dgm:spPr/>
    </dgm:pt>
    <dgm:pt modelId="{D85A6A6D-70C7-48B9-9D83-A6C8C8BCCA76}" type="pres">
      <dgm:prSet presAssocID="{0B5428C0-2CEB-41F3-872A-10BAEFB407AB}" presName="sibTrans" presStyleCnt="0"/>
      <dgm:spPr/>
    </dgm:pt>
    <dgm:pt modelId="{BB212636-1A2F-43D3-9507-520D8E669432}" type="pres">
      <dgm:prSet presAssocID="{82937DAB-E084-48E7-98B8-B22E7D93C366}" presName="compNode" presStyleCnt="0"/>
      <dgm:spPr/>
    </dgm:pt>
    <dgm:pt modelId="{8A175AFE-E01B-4AE5-8D16-7F9FD62BBC23}" type="pres">
      <dgm:prSet presAssocID="{82937DAB-E084-48E7-98B8-B22E7D93C366}" presName="iconBgRect" presStyleLbl="bgShp" presStyleIdx="2" presStyleCnt="4"/>
      <dgm:spPr/>
    </dgm:pt>
    <dgm:pt modelId="{D4D1DAD3-0252-46C5-AF1C-DA91CBDD5C7A}" type="pres">
      <dgm:prSet presAssocID="{82937DAB-E084-48E7-98B8-B22E7D93C36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4D1F0DD1-5470-4EA8-A45E-07A66C0C5EB3}" type="pres">
      <dgm:prSet presAssocID="{82937DAB-E084-48E7-98B8-B22E7D93C366}" presName="spaceRect" presStyleCnt="0"/>
      <dgm:spPr/>
    </dgm:pt>
    <dgm:pt modelId="{FC087195-93BD-400D-8BC2-281C6EB468DC}" type="pres">
      <dgm:prSet presAssocID="{82937DAB-E084-48E7-98B8-B22E7D93C366}" presName="textRect" presStyleLbl="revTx" presStyleIdx="2" presStyleCnt="4">
        <dgm:presLayoutVars>
          <dgm:chMax val="1"/>
          <dgm:chPref val="1"/>
        </dgm:presLayoutVars>
      </dgm:prSet>
      <dgm:spPr/>
    </dgm:pt>
    <dgm:pt modelId="{7099385E-DDD9-44FA-8565-33138C4FC97F}" type="pres">
      <dgm:prSet presAssocID="{88930B73-357A-4898-90E6-B77B34682843}" presName="sibTrans" presStyleCnt="0"/>
      <dgm:spPr/>
    </dgm:pt>
    <dgm:pt modelId="{B3F11AB9-42D5-4B2C-945D-1F0EE029143B}" type="pres">
      <dgm:prSet presAssocID="{DF9CD4F7-6777-44A5-B2D0-1E404CBC98D3}" presName="compNode" presStyleCnt="0"/>
      <dgm:spPr/>
    </dgm:pt>
    <dgm:pt modelId="{E3C52A42-A134-4228-A13C-FB3E3F872FF2}" type="pres">
      <dgm:prSet presAssocID="{DF9CD4F7-6777-44A5-B2D0-1E404CBC98D3}" presName="iconBgRect" presStyleLbl="bgShp" presStyleIdx="3" presStyleCnt="4"/>
      <dgm:spPr/>
    </dgm:pt>
    <dgm:pt modelId="{59786955-92D2-4827-B99D-41D428B6B876}" type="pres">
      <dgm:prSet presAssocID="{DF9CD4F7-6777-44A5-B2D0-1E404CBC98D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406EA273-789F-4213-A35F-01C6A4AA1B9E}" type="pres">
      <dgm:prSet presAssocID="{DF9CD4F7-6777-44A5-B2D0-1E404CBC98D3}" presName="spaceRect" presStyleCnt="0"/>
      <dgm:spPr/>
    </dgm:pt>
    <dgm:pt modelId="{54E5BA2E-7213-4041-8FB9-29D10B40B137}" type="pres">
      <dgm:prSet presAssocID="{DF9CD4F7-6777-44A5-B2D0-1E404CBC98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84B1014-13BF-4E32-A927-057194337EEF}" srcId="{26DBCDA7-0303-4EAD-A175-E5A2D886B356}" destId="{F62FEF8E-0DB3-4269-930E-95B2D84AD64D}" srcOrd="1" destOrd="0" parTransId="{6ADDC69E-3CF5-4BF7-8EF1-7A3F3617831D}" sibTransId="{0B5428C0-2CEB-41F3-872A-10BAEFB407AB}"/>
    <dgm:cxn modelId="{CBF9501D-A2F3-4BE2-BE21-099AA6D3117D}" type="presOf" srcId="{26DBCDA7-0303-4EAD-A175-E5A2D886B356}" destId="{F72CFEF0-ABF6-46F8-91F8-1E2FEE753DE8}" srcOrd="0" destOrd="0" presId="urn:microsoft.com/office/officeart/2018/5/layout/IconCircleLabelList"/>
    <dgm:cxn modelId="{86F0C266-22FF-4BCB-A498-49624DE63AE8}" srcId="{26DBCDA7-0303-4EAD-A175-E5A2D886B356}" destId="{8A859F75-E102-4F60-80F3-71A9B1523115}" srcOrd="0" destOrd="0" parTransId="{5E0A1455-4068-4C04-8D12-3D7989E4175D}" sibTransId="{292CBFA8-5298-42B3-A4CC-D450A468A13C}"/>
    <dgm:cxn modelId="{ED0CAAB4-58CD-49E5-B578-957CF7F5C0EF}" srcId="{26DBCDA7-0303-4EAD-A175-E5A2D886B356}" destId="{82937DAB-E084-48E7-98B8-B22E7D93C366}" srcOrd="2" destOrd="0" parTransId="{4CA9D27C-48A2-4B31-BA06-FB09E53D0A48}" sibTransId="{88930B73-357A-4898-90E6-B77B34682843}"/>
    <dgm:cxn modelId="{4D2FB2B8-173E-4DD4-B5F3-011F2ED3107C}" type="presOf" srcId="{F62FEF8E-0DB3-4269-930E-95B2D84AD64D}" destId="{3B56DCE8-3D61-4447-8A48-6376480DFA67}" srcOrd="0" destOrd="0" presId="urn:microsoft.com/office/officeart/2018/5/layout/IconCircleLabelList"/>
    <dgm:cxn modelId="{8F8B02CF-2DB4-4B51-8048-CE894C1F1EEC}" srcId="{26DBCDA7-0303-4EAD-A175-E5A2D886B356}" destId="{DF9CD4F7-6777-44A5-B2D0-1E404CBC98D3}" srcOrd="3" destOrd="0" parTransId="{1E202DF7-2294-428B-ABDA-6DD04ACA4DED}" sibTransId="{73F1D89E-A73E-4549-8E90-B36580367C0E}"/>
    <dgm:cxn modelId="{1FDD44E4-D649-48EB-A6E2-D1C9ABA126D8}" type="presOf" srcId="{DF9CD4F7-6777-44A5-B2D0-1E404CBC98D3}" destId="{54E5BA2E-7213-4041-8FB9-29D10B40B137}" srcOrd="0" destOrd="0" presId="urn:microsoft.com/office/officeart/2018/5/layout/IconCircleLabelList"/>
    <dgm:cxn modelId="{947A26EB-EFDF-441D-A557-0EA0DC0BDE74}" type="presOf" srcId="{8A859F75-E102-4F60-80F3-71A9B1523115}" destId="{A71B0FC0-3BEE-4FBC-A042-87D4FAA08F62}" srcOrd="0" destOrd="0" presId="urn:microsoft.com/office/officeart/2018/5/layout/IconCircleLabelList"/>
    <dgm:cxn modelId="{4E7F50FB-F39C-412F-AA66-B4459B5B5CAB}" type="presOf" srcId="{82937DAB-E084-48E7-98B8-B22E7D93C366}" destId="{FC087195-93BD-400D-8BC2-281C6EB468DC}" srcOrd="0" destOrd="0" presId="urn:microsoft.com/office/officeart/2018/5/layout/IconCircleLabelList"/>
    <dgm:cxn modelId="{E17AEAFD-4271-4B87-AE88-B7EDB8A64350}" type="presParOf" srcId="{F72CFEF0-ABF6-46F8-91F8-1E2FEE753DE8}" destId="{4CE09B10-3FCF-4E0E-8ED9-7AB5ADB0A320}" srcOrd="0" destOrd="0" presId="urn:microsoft.com/office/officeart/2018/5/layout/IconCircleLabelList"/>
    <dgm:cxn modelId="{99E5CEDD-B728-472D-A546-CF7693CD815C}" type="presParOf" srcId="{4CE09B10-3FCF-4E0E-8ED9-7AB5ADB0A320}" destId="{4AA410A0-A70D-4124-AC2F-A953BFA5429D}" srcOrd="0" destOrd="0" presId="urn:microsoft.com/office/officeart/2018/5/layout/IconCircleLabelList"/>
    <dgm:cxn modelId="{4D9F07DA-1D0B-407C-9C77-D8756B477F71}" type="presParOf" srcId="{4CE09B10-3FCF-4E0E-8ED9-7AB5ADB0A320}" destId="{8F1B72A5-ECDC-42F5-AA5C-84DA7F81C392}" srcOrd="1" destOrd="0" presId="urn:microsoft.com/office/officeart/2018/5/layout/IconCircleLabelList"/>
    <dgm:cxn modelId="{D51BD453-4F90-4BF8-A2E1-BC0D8638264C}" type="presParOf" srcId="{4CE09B10-3FCF-4E0E-8ED9-7AB5ADB0A320}" destId="{14F58EDF-35D8-419A-95FF-B27A493D2867}" srcOrd="2" destOrd="0" presId="urn:microsoft.com/office/officeart/2018/5/layout/IconCircleLabelList"/>
    <dgm:cxn modelId="{B822F1B3-53E5-47B0-A1B3-903EB73A6486}" type="presParOf" srcId="{4CE09B10-3FCF-4E0E-8ED9-7AB5ADB0A320}" destId="{A71B0FC0-3BEE-4FBC-A042-87D4FAA08F62}" srcOrd="3" destOrd="0" presId="urn:microsoft.com/office/officeart/2018/5/layout/IconCircleLabelList"/>
    <dgm:cxn modelId="{DEFF4FAD-C71F-4996-9C41-12009CB072CE}" type="presParOf" srcId="{F72CFEF0-ABF6-46F8-91F8-1E2FEE753DE8}" destId="{4AFE28AC-2724-4176-A3AC-345D8A629118}" srcOrd="1" destOrd="0" presId="urn:microsoft.com/office/officeart/2018/5/layout/IconCircleLabelList"/>
    <dgm:cxn modelId="{4AEF01D3-3AA0-4277-BA63-F8526FA277F2}" type="presParOf" srcId="{F72CFEF0-ABF6-46F8-91F8-1E2FEE753DE8}" destId="{16F448D4-03BB-4D9D-881B-55B0FF0CD404}" srcOrd="2" destOrd="0" presId="urn:microsoft.com/office/officeart/2018/5/layout/IconCircleLabelList"/>
    <dgm:cxn modelId="{31FA125D-CB53-4E6B-A030-7DCE71C3A56D}" type="presParOf" srcId="{16F448D4-03BB-4D9D-881B-55B0FF0CD404}" destId="{F51FF244-272B-4591-8466-DD4362336497}" srcOrd="0" destOrd="0" presId="urn:microsoft.com/office/officeart/2018/5/layout/IconCircleLabelList"/>
    <dgm:cxn modelId="{29BC17F0-1098-4F37-8573-C626B35046DF}" type="presParOf" srcId="{16F448D4-03BB-4D9D-881B-55B0FF0CD404}" destId="{4679F568-28EA-4136-AA4D-8C9F64F8BDD5}" srcOrd="1" destOrd="0" presId="urn:microsoft.com/office/officeart/2018/5/layout/IconCircleLabelList"/>
    <dgm:cxn modelId="{FF109BF6-00AE-47A8-B886-428CEEC0826B}" type="presParOf" srcId="{16F448D4-03BB-4D9D-881B-55B0FF0CD404}" destId="{89EA04CF-067B-4509-A87A-0C4911C20BBA}" srcOrd="2" destOrd="0" presId="urn:microsoft.com/office/officeart/2018/5/layout/IconCircleLabelList"/>
    <dgm:cxn modelId="{FADD5EB7-33B6-4FEA-8CFC-7B1CE34EB115}" type="presParOf" srcId="{16F448D4-03BB-4D9D-881B-55B0FF0CD404}" destId="{3B56DCE8-3D61-4447-8A48-6376480DFA67}" srcOrd="3" destOrd="0" presId="urn:microsoft.com/office/officeart/2018/5/layout/IconCircleLabelList"/>
    <dgm:cxn modelId="{497BD23B-7C0E-474D-9D9B-941AF665CE69}" type="presParOf" srcId="{F72CFEF0-ABF6-46F8-91F8-1E2FEE753DE8}" destId="{D85A6A6D-70C7-48B9-9D83-A6C8C8BCCA76}" srcOrd="3" destOrd="0" presId="urn:microsoft.com/office/officeart/2018/5/layout/IconCircleLabelList"/>
    <dgm:cxn modelId="{DC0F6100-B2CF-42C9-BB7F-2B54FA8D4F06}" type="presParOf" srcId="{F72CFEF0-ABF6-46F8-91F8-1E2FEE753DE8}" destId="{BB212636-1A2F-43D3-9507-520D8E669432}" srcOrd="4" destOrd="0" presId="urn:microsoft.com/office/officeart/2018/5/layout/IconCircleLabelList"/>
    <dgm:cxn modelId="{67A49BE6-C02A-4A2F-ACB4-48C5E83BD7F9}" type="presParOf" srcId="{BB212636-1A2F-43D3-9507-520D8E669432}" destId="{8A175AFE-E01B-4AE5-8D16-7F9FD62BBC23}" srcOrd="0" destOrd="0" presId="urn:microsoft.com/office/officeart/2018/5/layout/IconCircleLabelList"/>
    <dgm:cxn modelId="{7244A82C-3D94-4AC5-95DF-3C8973306BEF}" type="presParOf" srcId="{BB212636-1A2F-43D3-9507-520D8E669432}" destId="{D4D1DAD3-0252-46C5-AF1C-DA91CBDD5C7A}" srcOrd="1" destOrd="0" presId="urn:microsoft.com/office/officeart/2018/5/layout/IconCircleLabelList"/>
    <dgm:cxn modelId="{43574898-B1E9-4D53-9788-B3857B4A6D17}" type="presParOf" srcId="{BB212636-1A2F-43D3-9507-520D8E669432}" destId="{4D1F0DD1-5470-4EA8-A45E-07A66C0C5EB3}" srcOrd="2" destOrd="0" presId="urn:microsoft.com/office/officeart/2018/5/layout/IconCircleLabelList"/>
    <dgm:cxn modelId="{77D9BFBB-9605-4A34-88A6-5B77FD5D68A2}" type="presParOf" srcId="{BB212636-1A2F-43D3-9507-520D8E669432}" destId="{FC087195-93BD-400D-8BC2-281C6EB468DC}" srcOrd="3" destOrd="0" presId="urn:microsoft.com/office/officeart/2018/5/layout/IconCircleLabelList"/>
    <dgm:cxn modelId="{B06BE18F-4F78-456B-9F96-A906547C9A87}" type="presParOf" srcId="{F72CFEF0-ABF6-46F8-91F8-1E2FEE753DE8}" destId="{7099385E-DDD9-44FA-8565-33138C4FC97F}" srcOrd="5" destOrd="0" presId="urn:microsoft.com/office/officeart/2018/5/layout/IconCircleLabelList"/>
    <dgm:cxn modelId="{7A65CDE6-204F-4849-B6BF-4C4970E9A042}" type="presParOf" srcId="{F72CFEF0-ABF6-46F8-91F8-1E2FEE753DE8}" destId="{B3F11AB9-42D5-4B2C-945D-1F0EE029143B}" srcOrd="6" destOrd="0" presId="urn:microsoft.com/office/officeart/2018/5/layout/IconCircleLabelList"/>
    <dgm:cxn modelId="{BAA9C459-8E33-4EA6-9FA7-A30805BF3073}" type="presParOf" srcId="{B3F11AB9-42D5-4B2C-945D-1F0EE029143B}" destId="{E3C52A42-A134-4228-A13C-FB3E3F872FF2}" srcOrd="0" destOrd="0" presId="urn:microsoft.com/office/officeart/2018/5/layout/IconCircleLabelList"/>
    <dgm:cxn modelId="{384462CF-DF05-4018-8107-084969EE3F7A}" type="presParOf" srcId="{B3F11AB9-42D5-4B2C-945D-1F0EE029143B}" destId="{59786955-92D2-4827-B99D-41D428B6B876}" srcOrd="1" destOrd="0" presId="urn:microsoft.com/office/officeart/2018/5/layout/IconCircleLabelList"/>
    <dgm:cxn modelId="{579478AC-E093-4039-9B76-41451D24634F}" type="presParOf" srcId="{B3F11AB9-42D5-4B2C-945D-1F0EE029143B}" destId="{406EA273-789F-4213-A35F-01C6A4AA1B9E}" srcOrd="2" destOrd="0" presId="urn:microsoft.com/office/officeart/2018/5/layout/IconCircleLabelList"/>
    <dgm:cxn modelId="{EF48B825-8281-482A-AF07-57B5C422AFBD}" type="presParOf" srcId="{B3F11AB9-42D5-4B2C-945D-1F0EE029143B}" destId="{54E5BA2E-7213-4041-8FB9-29D10B40B13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8646EF-7C1E-40F4-B7B1-633CC4A1D63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4_2" csCatId="accent4" phldr="1"/>
      <dgm:spPr/>
      <dgm:t>
        <a:bodyPr/>
        <a:lstStyle/>
        <a:p>
          <a:endParaRPr lang="en-US"/>
        </a:p>
      </dgm:t>
    </dgm:pt>
    <dgm:pt modelId="{5D0E9097-0E99-4EA9-AD3C-B032E27A525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Pressure Regulation</a:t>
          </a:r>
        </a:p>
      </dgm:t>
    </dgm:pt>
    <dgm:pt modelId="{E275DB7F-94BB-4E58-863F-98D2F28DF9A2}" type="parTrans" cxnId="{90FEEFE3-AE39-4870-ADB5-98A9C2B0E37A}">
      <dgm:prSet/>
      <dgm:spPr/>
      <dgm:t>
        <a:bodyPr/>
        <a:lstStyle/>
        <a:p>
          <a:endParaRPr lang="en-US"/>
        </a:p>
      </dgm:t>
    </dgm:pt>
    <dgm:pt modelId="{94D45C83-0682-48F6-8A9F-A808CE44AEBD}" type="sibTrans" cxnId="{90FEEFE3-AE39-4870-ADB5-98A9C2B0E37A}">
      <dgm:prSet/>
      <dgm:spPr/>
      <dgm:t>
        <a:bodyPr/>
        <a:lstStyle/>
        <a:p>
          <a:endParaRPr lang="en-US"/>
        </a:p>
      </dgm:t>
    </dgm:pt>
    <dgm:pt modelId="{17C8F35D-56F6-4994-B26B-88C4C34B864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Smart Irrigation controller</a:t>
          </a:r>
        </a:p>
      </dgm:t>
    </dgm:pt>
    <dgm:pt modelId="{590C86EF-2F61-451C-80D5-A5BFB3B9A3F6}" type="parTrans" cxnId="{14B2B745-130A-4322-9CCE-A18725CE7175}">
      <dgm:prSet/>
      <dgm:spPr/>
      <dgm:t>
        <a:bodyPr/>
        <a:lstStyle/>
        <a:p>
          <a:endParaRPr lang="en-US"/>
        </a:p>
      </dgm:t>
    </dgm:pt>
    <dgm:pt modelId="{5CDBC3CB-E073-4052-B6BC-F44C55914822}" type="sibTrans" cxnId="{14B2B745-130A-4322-9CCE-A18725CE7175}">
      <dgm:prSet/>
      <dgm:spPr/>
      <dgm:t>
        <a:bodyPr/>
        <a:lstStyle/>
        <a:p>
          <a:endParaRPr lang="en-US"/>
        </a:p>
      </dgm:t>
    </dgm:pt>
    <dgm:pt modelId="{5D7F7681-B82A-4075-BEE1-32A55676539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Irrigation Zones</a:t>
          </a:r>
        </a:p>
      </dgm:t>
    </dgm:pt>
    <dgm:pt modelId="{130F149A-8D75-4B15-960C-43A622486E11}" type="parTrans" cxnId="{280969CC-A87F-4A20-8B54-9A51127B9198}">
      <dgm:prSet/>
      <dgm:spPr/>
      <dgm:t>
        <a:bodyPr/>
        <a:lstStyle/>
        <a:p>
          <a:endParaRPr lang="en-US"/>
        </a:p>
      </dgm:t>
    </dgm:pt>
    <dgm:pt modelId="{0B31C564-75BF-4172-9558-A0C201623D98}" type="sibTrans" cxnId="{280969CC-A87F-4A20-8B54-9A51127B9198}">
      <dgm:prSet/>
      <dgm:spPr/>
      <dgm:t>
        <a:bodyPr/>
        <a:lstStyle/>
        <a:p>
          <a:endParaRPr lang="en-US"/>
        </a:p>
      </dgm:t>
    </dgm:pt>
    <dgm:pt modelId="{CDADFA0A-0356-4196-816D-6DAE08F5111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Drip Irrigation</a:t>
          </a:r>
        </a:p>
      </dgm:t>
    </dgm:pt>
    <dgm:pt modelId="{EA9A0FB4-F444-48C2-B56F-DA968D99420F}" type="parTrans" cxnId="{C63B298C-22C5-4B50-8180-96F5445E84AE}">
      <dgm:prSet/>
      <dgm:spPr/>
      <dgm:t>
        <a:bodyPr/>
        <a:lstStyle/>
        <a:p>
          <a:endParaRPr lang="en-US"/>
        </a:p>
      </dgm:t>
    </dgm:pt>
    <dgm:pt modelId="{07CBBCE0-640A-45C5-B9E2-08101EE591C6}" type="sibTrans" cxnId="{C63B298C-22C5-4B50-8180-96F5445E84AE}">
      <dgm:prSet/>
      <dgm:spPr/>
      <dgm:t>
        <a:bodyPr/>
        <a:lstStyle/>
        <a:p>
          <a:endParaRPr lang="en-US"/>
        </a:p>
      </dgm:t>
    </dgm:pt>
    <dgm:pt modelId="{C5A22A78-90AD-48FF-9E3A-2DF79CBC4C7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Sprinklers</a:t>
          </a:r>
        </a:p>
      </dgm:t>
    </dgm:pt>
    <dgm:pt modelId="{A18A2A37-C905-4CEF-B8F1-BF238E560B9C}" type="parTrans" cxnId="{E2B7030B-C16A-43CC-A2FD-491D0A63A8BB}">
      <dgm:prSet/>
      <dgm:spPr/>
      <dgm:t>
        <a:bodyPr/>
        <a:lstStyle/>
        <a:p>
          <a:endParaRPr lang="en-US"/>
        </a:p>
      </dgm:t>
    </dgm:pt>
    <dgm:pt modelId="{2F466FC4-EAA9-4302-B5BF-E5341FAD2312}" type="sibTrans" cxnId="{E2B7030B-C16A-43CC-A2FD-491D0A63A8BB}">
      <dgm:prSet/>
      <dgm:spPr/>
      <dgm:t>
        <a:bodyPr/>
        <a:lstStyle/>
        <a:p>
          <a:endParaRPr lang="en-US"/>
        </a:p>
      </dgm:t>
    </dgm:pt>
    <dgm:pt modelId="{3EFDF8DF-DA1D-4599-BA2D-CF94BE7981A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Check Valves</a:t>
          </a:r>
        </a:p>
      </dgm:t>
    </dgm:pt>
    <dgm:pt modelId="{7ACD7158-DC4B-4C6B-A532-A4D463506220}" type="parTrans" cxnId="{C4F817D3-9ED4-4206-8A19-335551D16D02}">
      <dgm:prSet/>
      <dgm:spPr/>
      <dgm:t>
        <a:bodyPr/>
        <a:lstStyle/>
        <a:p>
          <a:endParaRPr lang="en-US"/>
        </a:p>
      </dgm:t>
    </dgm:pt>
    <dgm:pt modelId="{75FFC060-9C3D-40A2-AF4D-7CA4A172F3C6}" type="sibTrans" cxnId="{C4F817D3-9ED4-4206-8A19-335551D16D02}">
      <dgm:prSet/>
      <dgm:spPr/>
      <dgm:t>
        <a:bodyPr/>
        <a:lstStyle/>
        <a:p>
          <a:endParaRPr lang="en-US"/>
        </a:p>
      </dgm:t>
    </dgm:pt>
    <dgm:pt modelId="{D4F599E3-4AC8-4BB6-ACC7-AE107D928E9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Filters/Flush Valves</a:t>
          </a:r>
        </a:p>
      </dgm:t>
    </dgm:pt>
    <dgm:pt modelId="{3B6C5842-DE9E-49E3-B717-F2C92217C010}" type="parTrans" cxnId="{97AFBEDE-A22B-4F51-BCA2-E89C91FC86AE}">
      <dgm:prSet/>
      <dgm:spPr/>
      <dgm:t>
        <a:bodyPr/>
        <a:lstStyle/>
        <a:p>
          <a:endParaRPr lang="en-US"/>
        </a:p>
      </dgm:t>
    </dgm:pt>
    <dgm:pt modelId="{8A76E093-93D1-484D-BB28-3C4035EA70C5}" type="sibTrans" cxnId="{97AFBEDE-A22B-4F51-BCA2-E89C91FC86AE}">
      <dgm:prSet/>
      <dgm:spPr/>
      <dgm:t>
        <a:bodyPr/>
        <a:lstStyle/>
        <a:p>
          <a:endParaRPr lang="en-US"/>
        </a:p>
      </dgm:t>
    </dgm:pt>
    <dgm:pt modelId="{F732D850-E42F-4F2D-B0E3-E1F5A65A73A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Programming</a:t>
          </a:r>
        </a:p>
      </dgm:t>
    </dgm:pt>
    <dgm:pt modelId="{7882869F-58FB-4D7C-9B3A-30A0F2BCBF09}" type="parTrans" cxnId="{552B7944-7695-4039-93C8-D5AC3E77C5B1}">
      <dgm:prSet/>
      <dgm:spPr/>
      <dgm:t>
        <a:bodyPr/>
        <a:lstStyle/>
        <a:p>
          <a:endParaRPr lang="en-US"/>
        </a:p>
      </dgm:t>
    </dgm:pt>
    <dgm:pt modelId="{B78A2158-F432-45D7-B4CD-F5E53AC4DAC8}" type="sibTrans" cxnId="{552B7944-7695-4039-93C8-D5AC3E77C5B1}">
      <dgm:prSet/>
      <dgm:spPr/>
      <dgm:t>
        <a:bodyPr/>
        <a:lstStyle/>
        <a:p>
          <a:endParaRPr lang="en-US"/>
        </a:p>
      </dgm:t>
    </dgm:pt>
    <dgm:pt modelId="{11D64D62-3402-4EB2-A0F2-03A8186B8A20}" type="pres">
      <dgm:prSet presAssocID="{2A8646EF-7C1E-40F4-B7B1-633CC4A1D63E}" presName="root" presStyleCnt="0">
        <dgm:presLayoutVars>
          <dgm:dir/>
          <dgm:resizeHandles val="exact"/>
        </dgm:presLayoutVars>
      </dgm:prSet>
      <dgm:spPr/>
    </dgm:pt>
    <dgm:pt modelId="{3E402908-37A4-4A25-B59A-8388F706877A}" type="pres">
      <dgm:prSet presAssocID="{5D0E9097-0E99-4EA9-AD3C-B032E27A525E}" presName="compNode" presStyleCnt="0"/>
      <dgm:spPr/>
    </dgm:pt>
    <dgm:pt modelId="{277FE24F-6D9C-4D3D-8D9E-8F7EC39DD0F1}" type="pres">
      <dgm:prSet presAssocID="{5D0E9097-0E99-4EA9-AD3C-B032E27A525E}" presName="iconBgRect" presStyleLbl="bgShp" presStyleIdx="0" presStyleCnt="8"/>
      <dgm:spPr/>
    </dgm:pt>
    <dgm:pt modelId="{1CEDE475-A91F-4D9B-801E-339EB285643F}" type="pres">
      <dgm:prSet presAssocID="{5D0E9097-0E99-4EA9-AD3C-B032E27A525E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C6F19EEF-62B5-491F-B915-BDE75B79D70B}" type="pres">
      <dgm:prSet presAssocID="{5D0E9097-0E99-4EA9-AD3C-B032E27A525E}" presName="spaceRect" presStyleCnt="0"/>
      <dgm:spPr/>
    </dgm:pt>
    <dgm:pt modelId="{AB1D3095-FC8B-45DA-9A48-5B382A623FF6}" type="pres">
      <dgm:prSet presAssocID="{5D0E9097-0E99-4EA9-AD3C-B032E27A525E}" presName="textRect" presStyleLbl="revTx" presStyleIdx="0" presStyleCnt="8">
        <dgm:presLayoutVars>
          <dgm:chMax val="1"/>
          <dgm:chPref val="1"/>
        </dgm:presLayoutVars>
      </dgm:prSet>
      <dgm:spPr/>
    </dgm:pt>
    <dgm:pt modelId="{E19DA9F2-D62A-4CE8-9E3C-EFE8ADC9B3F8}" type="pres">
      <dgm:prSet presAssocID="{94D45C83-0682-48F6-8A9F-A808CE44AEBD}" presName="sibTrans" presStyleCnt="0"/>
      <dgm:spPr/>
    </dgm:pt>
    <dgm:pt modelId="{8B6AFD4A-427A-4843-92D7-6BF7614F6D59}" type="pres">
      <dgm:prSet presAssocID="{17C8F35D-56F6-4994-B26B-88C4C34B8646}" presName="compNode" presStyleCnt="0"/>
      <dgm:spPr/>
    </dgm:pt>
    <dgm:pt modelId="{5621376D-042C-4258-B381-4EEE80AD65A3}" type="pres">
      <dgm:prSet presAssocID="{17C8F35D-56F6-4994-B26B-88C4C34B8646}" presName="iconBgRect" presStyleLbl="bgShp" presStyleIdx="1" presStyleCnt="8"/>
      <dgm:spPr/>
    </dgm:pt>
    <dgm:pt modelId="{87F4EEF3-83D5-4229-A6D9-AD7C9EEEF67D}" type="pres">
      <dgm:prSet presAssocID="{17C8F35D-56F6-4994-B26B-88C4C34B8646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F2F1ED9B-B44C-4B65-B695-E7FF11EA99D6}" type="pres">
      <dgm:prSet presAssocID="{17C8F35D-56F6-4994-B26B-88C4C34B8646}" presName="spaceRect" presStyleCnt="0"/>
      <dgm:spPr/>
    </dgm:pt>
    <dgm:pt modelId="{2C62B9C1-342F-45F7-8174-BF207D9F8016}" type="pres">
      <dgm:prSet presAssocID="{17C8F35D-56F6-4994-B26B-88C4C34B8646}" presName="textRect" presStyleLbl="revTx" presStyleIdx="1" presStyleCnt="8">
        <dgm:presLayoutVars>
          <dgm:chMax val="1"/>
          <dgm:chPref val="1"/>
        </dgm:presLayoutVars>
      </dgm:prSet>
      <dgm:spPr/>
    </dgm:pt>
    <dgm:pt modelId="{E8E461E7-3887-40AF-917D-9B301E3BAD73}" type="pres">
      <dgm:prSet presAssocID="{5CDBC3CB-E073-4052-B6BC-F44C55914822}" presName="sibTrans" presStyleCnt="0"/>
      <dgm:spPr/>
    </dgm:pt>
    <dgm:pt modelId="{03EAB8A9-72E2-4B16-B181-195929C4D7B1}" type="pres">
      <dgm:prSet presAssocID="{5D7F7681-B82A-4075-BEE1-32A55676539F}" presName="compNode" presStyleCnt="0"/>
      <dgm:spPr/>
    </dgm:pt>
    <dgm:pt modelId="{B5EB6B4B-7F62-4CDF-8798-8C7CBCA8915A}" type="pres">
      <dgm:prSet presAssocID="{5D7F7681-B82A-4075-BEE1-32A55676539F}" presName="iconBgRect" presStyleLbl="bgShp" presStyleIdx="2" presStyleCnt="8"/>
      <dgm:spPr/>
    </dgm:pt>
    <dgm:pt modelId="{76E5FB7C-A708-4184-9C44-7968A3698C84}" type="pres">
      <dgm:prSet presAssocID="{5D7F7681-B82A-4075-BEE1-32A55676539F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BD027034-DAF2-4A10-90BD-C375FB1E3D89}" type="pres">
      <dgm:prSet presAssocID="{5D7F7681-B82A-4075-BEE1-32A55676539F}" presName="spaceRect" presStyleCnt="0"/>
      <dgm:spPr/>
    </dgm:pt>
    <dgm:pt modelId="{0F39FA91-F0C0-4676-B6B7-A4D1724EC111}" type="pres">
      <dgm:prSet presAssocID="{5D7F7681-B82A-4075-BEE1-32A55676539F}" presName="textRect" presStyleLbl="revTx" presStyleIdx="2" presStyleCnt="8">
        <dgm:presLayoutVars>
          <dgm:chMax val="1"/>
          <dgm:chPref val="1"/>
        </dgm:presLayoutVars>
      </dgm:prSet>
      <dgm:spPr/>
    </dgm:pt>
    <dgm:pt modelId="{70587820-0BB4-4DDF-96BD-166BEE321076}" type="pres">
      <dgm:prSet presAssocID="{0B31C564-75BF-4172-9558-A0C201623D98}" presName="sibTrans" presStyleCnt="0"/>
      <dgm:spPr/>
    </dgm:pt>
    <dgm:pt modelId="{7CD55F86-97A3-481C-9E78-38CAB921DC2D}" type="pres">
      <dgm:prSet presAssocID="{CDADFA0A-0356-4196-816D-6DAE08F5111C}" presName="compNode" presStyleCnt="0"/>
      <dgm:spPr/>
    </dgm:pt>
    <dgm:pt modelId="{26694629-E9A7-4723-BC12-4A6D2D455A48}" type="pres">
      <dgm:prSet presAssocID="{CDADFA0A-0356-4196-816D-6DAE08F5111C}" presName="iconBgRect" presStyleLbl="bgShp" presStyleIdx="3" presStyleCnt="8"/>
      <dgm:spPr/>
    </dgm:pt>
    <dgm:pt modelId="{7A1B7BD9-3EFD-4C30-B28F-5BAD62270E26}" type="pres">
      <dgm:prSet presAssocID="{CDADFA0A-0356-4196-816D-6DAE08F5111C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C67AE353-EC90-4EF6-A03E-2582B73848F1}" type="pres">
      <dgm:prSet presAssocID="{CDADFA0A-0356-4196-816D-6DAE08F5111C}" presName="spaceRect" presStyleCnt="0"/>
      <dgm:spPr/>
    </dgm:pt>
    <dgm:pt modelId="{0803080A-7863-4DAC-AF82-67E4221438B2}" type="pres">
      <dgm:prSet presAssocID="{CDADFA0A-0356-4196-816D-6DAE08F5111C}" presName="textRect" presStyleLbl="revTx" presStyleIdx="3" presStyleCnt="8">
        <dgm:presLayoutVars>
          <dgm:chMax val="1"/>
          <dgm:chPref val="1"/>
        </dgm:presLayoutVars>
      </dgm:prSet>
      <dgm:spPr/>
    </dgm:pt>
    <dgm:pt modelId="{F7B20B83-EF29-4059-ACD6-C21FAA7A6388}" type="pres">
      <dgm:prSet presAssocID="{07CBBCE0-640A-45C5-B9E2-08101EE591C6}" presName="sibTrans" presStyleCnt="0"/>
      <dgm:spPr/>
    </dgm:pt>
    <dgm:pt modelId="{4D18EA70-1B85-4B13-AC26-03385904DF17}" type="pres">
      <dgm:prSet presAssocID="{C5A22A78-90AD-48FF-9E3A-2DF79CBC4C74}" presName="compNode" presStyleCnt="0"/>
      <dgm:spPr/>
    </dgm:pt>
    <dgm:pt modelId="{CD467C52-F293-4109-AFC2-8602C4E7FFFB}" type="pres">
      <dgm:prSet presAssocID="{C5A22A78-90AD-48FF-9E3A-2DF79CBC4C74}" presName="iconBgRect" presStyleLbl="bgShp" presStyleIdx="4" presStyleCnt="8"/>
      <dgm:spPr/>
    </dgm:pt>
    <dgm:pt modelId="{E1287EA8-04D6-4548-BD64-6B8B8DDC8219}" type="pres">
      <dgm:prSet presAssocID="{C5A22A78-90AD-48FF-9E3A-2DF79CBC4C74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E2FA42EB-BE71-47A0-8A4B-FF73655EE12C}" type="pres">
      <dgm:prSet presAssocID="{C5A22A78-90AD-48FF-9E3A-2DF79CBC4C74}" presName="spaceRect" presStyleCnt="0"/>
      <dgm:spPr/>
    </dgm:pt>
    <dgm:pt modelId="{8CB5E03E-1E1E-434D-AA40-B862C3F6C2B9}" type="pres">
      <dgm:prSet presAssocID="{C5A22A78-90AD-48FF-9E3A-2DF79CBC4C74}" presName="textRect" presStyleLbl="revTx" presStyleIdx="4" presStyleCnt="8">
        <dgm:presLayoutVars>
          <dgm:chMax val="1"/>
          <dgm:chPref val="1"/>
        </dgm:presLayoutVars>
      </dgm:prSet>
      <dgm:spPr/>
    </dgm:pt>
    <dgm:pt modelId="{094638FE-E185-4848-A21E-7BA490496B05}" type="pres">
      <dgm:prSet presAssocID="{2F466FC4-EAA9-4302-B5BF-E5341FAD2312}" presName="sibTrans" presStyleCnt="0"/>
      <dgm:spPr/>
    </dgm:pt>
    <dgm:pt modelId="{53DC05FF-00D4-47AE-90DA-230A7679E156}" type="pres">
      <dgm:prSet presAssocID="{3EFDF8DF-DA1D-4599-BA2D-CF94BE7981A9}" presName="compNode" presStyleCnt="0"/>
      <dgm:spPr/>
    </dgm:pt>
    <dgm:pt modelId="{A4F29C70-FA92-4D86-8822-035BBF665455}" type="pres">
      <dgm:prSet presAssocID="{3EFDF8DF-DA1D-4599-BA2D-CF94BE7981A9}" presName="iconBgRect" presStyleLbl="bgShp" presStyleIdx="5" presStyleCnt="8"/>
      <dgm:spPr/>
    </dgm:pt>
    <dgm:pt modelId="{2445687D-07F6-4462-8D00-C8664C51DA47}" type="pres">
      <dgm:prSet presAssocID="{3EFDF8DF-DA1D-4599-BA2D-CF94BE7981A9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385DBCF-2184-4C98-BD33-D45BAFDF6AA1}" type="pres">
      <dgm:prSet presAssocID="{3EFDF8DF-DA1D-4599-BA2D-CF94BE7981A9}" presName="spaceRect" presStyleCnt="0"/>
      <dgm:spPr/>
    </dgm:pt>
    <dgm:pt modelId="{80E182B5-133D-40A4-9085-260466D2DD9E}" type="pres">
      <dgm:prSet presAssocID="{3EFDF8DF-DA1D-4599-BA2D-CF94BE7981A9}" presName="textRect" presStyleLbl="revTx" presStyleIdx="5" presStyleCnt="8">
        <dgm:presLayoutVars>
          <dgm:chMax val="1"/>
          <dgm:chPref val="1"/>
        </dgm:presLayoutVars>
      </dgm:prSet>
      <dgm:spPr/>
    </dgm:pt>
    <dgm:pt modelId="{AEEC57F7-45E6-4CA7-B877-68BBF43BAEF8}" type="pres">
      <dgm:prSet presAssocID="{75FFC060-9C3D-40A2-AF4D-7CA4A172F3C6}" presName="sibTrans" presStyleCnt="0"/>
      <dgm:spPr/>
    </dgm:pt>
    <dgm:pt modelId="{F59807BB-2515-4822-A332-B4399F25839E}" type="pres">
      <dgm:prSet presAssocID="{D4F599E3-4AC8-4BB6-ACC7-AE107D928E94}" presName="compNode" presStyleCnt="0"/>
      <dgm:spPr/>
    </dgm:pt>
    <dgm:pt modelId="{A64A34E7-253D-4C25-91E5-31E2450732E4}" type="pres">
      <dgm:prSet presAssocID="{D4F599E3-4AC8-4BB6-ACC7-AE107D928E94}" presName="iconBgRect" presStyleLbl="bgShp" presStyleIdx="6" presStyleCnt="8"/>
      <dgm:spPr/>
    </dgm:pt>
    <dgm:pt modelId="{D3FE0389-A546-41B9-A7C2-5B5A1284CEE3}" type="pres">
      <dgm:prSet presAssocID="{D4F599E3-4AC8-4BB6-ACC7-AE107D928E94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A9B12F2E-D6E1-4713-9211-2FFFE20DF80C}" type="pres">
      <dgm:prSet presAssocID="{D4F599E3-4AC8-4BB6-ACC7-AE107D928E94}" presName="spaceRect" presStyleCnt="0"/>
      <dgm:spPr/>
    </dgm:pt>
    <dgm:pt modelId="{6DFE84E9-B4B6-4D32-B7D4-0E6B20B73017}" type="pres">
      <dgm:prSet presAssocID="{D4F599E3-4AC8-4BB6-ACC7-AE107D928E94}" presName="textRect" presStyleLbl="revTx" presStyleIdx="6" presStyleCnt="8">
        <dgm:presLayoutVars>
          <dgm:chMax val="1"/>
          <dgm:chPref val="1"/>
        </dgm:presLayoutVars>
      </dgm:prSet>
      <dgm:spPr/>
    </dgm:pt>
    <dgm:pt modelId="{B67C0748-58DC-44C5-B949-14F49FB3091F}" type="pres">
      <dgm:prSet presAssocID="{8A76E093-93D1-484D-BB28-3C4035EA70C5}" presName="sibTrans" presStyleCnt="0"/>
      <dgm:spPr/>
    </dgm:pt>
    <dgm:pt modelId="{C6D1AD56-A2FE-4D13-AAA2-AA6AC6FB4D36}" type="pres">
      <dgm:prSet presAssocID="{F732D850-E42F-4F2D-B0E3-E1F5A65A73AD}" presName="compNode" presStyleCnt="0"/>
      <dgm:spPr/>
    </dgm:pt>
    <dgm:pt modelId="{BC0759E7-F1D4-468C-AEFA-B3EC39ACFDEA}" type="pres">
      <dgm:prSet presAssocID="{F732D850-E42F-4F2D-B0E3-E1F5A65A73AD}" presName="iconBgRect" presStyleLbl="bgShp" presStyleIdx="7" presStyleCnt="8"/>
      <dgm:spPr/>
    </dgm:pt>
    <dgm:pt modelId="{E81542C2-0CDF-4374-A1C9-38B9BE722E94}" type="pres">
      <dgm:prSet presAssocID="{F732D850-E42F-4F2D-B0E3-E1F5A65A73AD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2E4D074F-EE96-42F5-8FA8-C85AE488B931}" type="pres">
      <dgm:prSet presAssocID="{F732D850-E42F-4F2D-B0E3-E1F5A65A73AD}" presName="spaceRect" presStyleCnt="0"/>
      <dgm:spPr/>
    </dgm:pt>
    <dgm:pt modelId="{68DB3BDB-10DC-41E6-817D-EA9A3E515FEB}" type="pres">
      <dgm:prSet presAssocID="{F732D850-E42F-4F2D-B0E3-E1F5A65A73AD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1B87CB03-61AB-41A5-A72E-D65276B94FDE}" type="presOf" srcId="{17C8F35D-56F6-4994-B26B-88C4C34B8646}" destId="{2C62B9C1-342F-45F7-8174-BF207D9F8016}" srcOrd="0" destOrd="0" presId="urn:microsoft.com/office/officeart/2018/5/layout/IconCircleLabelList"/>
    <dgm:cxn modelId="{E2B7030B-C16A-43CC-A2FD-491D0A63A8BB}" srcId="{2A8646EF-7C1E-40F4-B7B1-633CC4A1D63E}" destId="{C5A22A78-90AD-48FF-9E3A-2DF79CBC4C74}" srcOrd="4" destOrd="0" parTransId="{A18A2A37-C905-4CEF-B8F1-BF238E560B9C}" sibTransId="{2F466FC4-EAA9-4302-B5BF-E5341FAD2312}"/>
    <dgm:cxn modelId="{4FF1B81F-A806-45A4-85C6-E2D7CEB82211}" type="presOf" srcId="{3EFDF8DF-DA1D-4599-BA2D-CF94BE7981A9}" destId="{80E182B5-133D-40A4-9085-260466D2DD9E}" srcOrd="0" destOrd="0" presId="urn:microsoft.com/office/officeart/2018/5/layout/IconCircleLabelList"/>
    <dgm:cxn modelId="{552B7944-7695-4039-93C8-D5AC3E77C5B1}" srcId="{2A8646EF-7C1E-40F4-B7B1-633CC4A1D63E}" destId="{F732D850-E42F-4F2D-B0E3-E1F5A65A73AD}" srcOrd="7" destOrd="0" parTransId="{7882869F-58FB-4D7C-9B3A-30A0F2BCBF09}" sibTransId="{B78A2158-F432-45D7-B4CD-F5E53AC4DAC8}"/>
    <dgm:cxn modelId="{64589345-7239-4372-9BBB-ED3E6D19393F}" type="presOf" srcId="{2A8646EF-7C1E-40F4-B7B1-633CC4A1D63E}" destId="{11D64D62-3402-4EB2-A0F2-03A8186B8A20}" srcOrd="0" destOrd="0" presId="urn:microsoft.com/office/officeart/2018/5/layout/IconCircleLabelList"/>
    <dgm:cxn modelId="{14B2B745-130A-4322-9CCE-A18725CE7175}" srcId="{2A8646EF-7C1E-40F4-B7B1-633CC4A1D63E}" destId="{17C8F35D-56F6-4994-B26B-88C4C34B8646}" srcOrd="1" destOrd="0" parTransId="{590C86EF-2F61-451C-80D5-A5BFB3B9A3F6}" sibTransId="{5CDBC3CB-E073-4052-B6BC-F44C55914822}"/>
    <dgm:cxn modelId="{5B24DC65-E3F8-46ED-8D41-70DE149DFBD0}" type="presOf" srcId="{F732D850-E42F-4F2D-B0E3-E1F5A65A73AD}" destId="{68DB3BDB-10DC-41E6-817D-EA9A3E515FEB}" srcOrd="0" destOrd="0" presId="urn:microsoft.com/office/officeart/2018/5/layout/IconCircleLabelList"/>
    <dgm:cxn modelId="{36D2B547-4DC8-444F-BE9C-6F0689527FB1}" type="presOf" srcId="{C5A22A78-90AD-48FF-9E3A-2DF79CBC4C74}" destId="{8CB5E03E-1E1E-434D-AA40-B862C3F6C2B9}" srcOrd="0" destOrd="0" presId="urn:microsoft.com/office/officeart/2018/5/layout/IconCircleLabelList"/>
    <dgm:cxn modelId="{29492677-4992-4C6A-B316-85C15A0ADC39}" type="presOf" srcId="{CDADFA0A-0356-4196-816D-6DAE08F5111C}" destId="{0803080A-7863-4DAC-AF82-67E4221438B2}" srcOrd="0" destOrd="0" presId="urn:microsoft.com/office/officeart/2018/5/layout/IconCircleLabelList"/>
    <dgm:cxn modelId="{C63B298C-22C5-4B50-8180-96F5445E84AE}" srcId="{2A8646EF-7C1E-40F4-B7B1-633CC4A1D63E}" destId="{CDADFA0A-0356-4196-816D-6DAE08F5111C}" srcOrd="3" destOrd="0" parTransId="{EA9A0FB4-F444-48C2-B56F-DA968D99420F}" sibTransId="{07CBBCE0-640A-45C5-B9E2-08101EE591C6}"/>
    <dgm:cxn modelId="{D03B488E-9F68-4C8B-BFB3-201227F03F5C}" type="presOf" srcId="{D4F599E3-4AC8-4BB6-ACC7-AE107D928E94}" destId="{6DFE84E9-B4B6-4D32-B7D4-0E6B20B73017}" srcOrd="0" destOrd="0" presId="urn:microsoft.com/office/officeart/2018/5/layout/IconCircleLabelList"/>
    <dgm:cxn modelId="{7E8C61B3-886D-457F-868D-8475FF5F72B7}" type="presOf" srcId="{5D0E9097-0E99-4EA9-AD3C-B032E27A525E}" destId="{AB1D3095-FC8B-45DA-9A48-5B382A623FF6}" srcOrd="0" destOrd="0" presId="urn:microsoft.com/office/officeart/2018/5/layout/IconCircleLabelList"/>
    <dgm:cxn modelId="{1868EFBF-F1EB-498D-B078-7E3BB8246D9A}" type="presOf" srcId="{5D7F7681-B82A-4075-BEE1-32A55676539F}" destId="{0F39FA91-F0C0-4676-B6B7-A4D1724EC111}" srcOrd="0" destOrd="0" presId="urn:microsoft.com/office/officeart/2018/5/layout/IconCircleLabelList"/>
    <dgm:cxn modelId="{280969CC-A87F-4A20-8B54-9A51127B9198}" srcId="{2A8646EF-7C1E-40F4-B7B1-633CC4A1D63E}" destId="{5D7F7681-B82A-4075-BEE1-32A55676539F}" srcOrd="2" destOrd="0" parTransId="{130F149A-8D75-4B15-960C-43A622486E11}" sibTransId="{0B31C564-75BF-4172-9558-A0C201623D98}"/>
    <dgm:cxn modelId="{C4F817D3-9ED4-4206-8A19-335551D16D02}" srcId="{2A8646EF-7C1E-40F4-B7B1-633CC4A1D63E}" destId="{3EFDF8DF-DA1D-4599-BA2D-CF94BE7981A9}" srcOrd="5" destOrd="0" parTransId="{7ACD7158-DC4B-4C6B-A532-A4D463506220}" sibTransId="{75FFC060-9C3D-40A2-AF4D-7CA4A172F3C6}"/>
    <dgm:cxn modelId="{97AFBEDE-A22B-4F51-BCA2-E89C91FC86AE}" srcId="{2A8646EF-7C1E-40F4-B7B1-633CC4A1D63E}" destId="{D4F599E3-4AC8-4BB6-ACC7-AE107D928E94}" srcOrd="6" destOrd="0" parTransId="{3B6C5842-DE9E-49E3-B717-F2C92217C010}" sibTransId="{8A76E093-93D1-484D-BB28-3C4035EA70C5}"/>
    <dgm:cxn modelId="{90FEEFE3-AE39-4870-ADB5-98A9C2B0E37A}" srcId="{2A8646EF-7C1E-40F4-B7B1-633CC4A1D63E}" destId="{5D0E9097-0E99-4EA9-AD3C-B032E27A525E}" srcOrd="0" destOrd="0" parTransId="{E275DB7F-94BB-4E58-863F-98D2F28DF9A2}" sibTransId="{94D45C83-0682-48F6-8A9F-A808CE44AEBD}"/>
    <dgm:cxn modelId="{3AA3FA6D-C593-49F2-BFF2-AA4EA3181E2D}" type="presParOf" srcId="{11D64D62-3402-4EB2-A0F2-03A8186B8A20}" destId="{3E402908-37A4-4A25-B59A-8388F706877A}" srcOrd="0" destOrd="0" presId="urn:microsoft.com/office/officeart/2018/5/layout/IconCircleLabelList"/>
    <dgm:cxn modelId="{8367AA73-6B3C-43DF-9176-2E9F12D5AC50}" type="presParOf" srcId="{3E402908-37A4-4A25-B59A-8388F706877A}" destId="{277FE24F-6D9C-4D3D-8D9E-8F7EC39DD0F1}" srcOrd="0" destOrd="0" presId="urn:microsoft.com/office/officeart/2018/5/layout/IconCircleLabelList"/>
    <dgm:cxn modelId="{9DE23C6B-1B6E-4046-97C8-17E49C9C0C1F}" type="presParOf" srcId="{3E402908-37A4-4A25-B59A-8388F706877A}" destId="{1CEDE475-A91F-4D9B-801E-339EB285643F}" srcOrd="1" destOrd="0" presId="urn:microsoft.com/office/officeart/2018/5/layout/IconCircleLabelList"/>
    <dgm:cxn modelId="{13E4B416-EEBC-4C0B-A11D-6CCA3A679221}" type="presParOf" srcId="{3E402908-37A4-4A25-B59A-8388F706877A}" destId="{C6F19EEF-62B5-491F-B915-BDE75B79D70B}" srcOrd="2" destOrd="0" presId="urn:microsoft.com/office/officeart/2018/5/layout/IconCircleLabelList"/>
    <dgm:cxn modelId="{668B8105-2370-45EB-B842-4E423863891A}" type="presParOf" srcId="{3E402908-37A4-4A25-B59A-8388F706877A}" destId="{AB1D3095-FC8B-45DA-9A48-5B382A623FF6}" srcOrd="3" destOrd="0" presId="urn:microsoft.com/office/officeart/2018/5/layout/IconCircleLabelList"/>
    <dgm:cxn modelId="{3A671AAB-7395-42FE-A261-2D47C7AC4AF9}" type="presParOf" srcId="{11D64D62-3402-4EB2-A0F2-03A8186B8A20}" destId="{E19DA9F2-D62A-4CE8-9E3C-EFE8ADC9B3F8}" srcOrd="1" destOrd="0" presId="urn:microsoft.com/office/officeart/2018/5/layout/IconCircleLabelList"/>
    <dgm:cxn modelId="{2E2187AF-9F3F-4044-AB75-9EC743F459DF}" type="presParOf" srcId="{11D64D62-3402-4EB2-A0F2-03A8186B8A20}" destId="{8B6AFD4A-427A-4843-92D7-6BF7614F6D59}" srcOrd="2" destOrd="0" presId="urn:microsoft.com/office/officeart/2018/5/layout/IconCircleLabelList"/>
    <dgm:cxn modelId="{689F2A39-EE36-4505-889F-AD5187E98E1A}" type="presParOf" srcId="{8B6AFD4A-427A-4843-92D7-6BF7614F6D59}" destId="{5621376D-042C-4258-B381-4EEE80AD65A3}" srcOrd="0" destOrd="0" presId="urn:microsoft.com/office/officeart/2018/5/layout/IconCircleLabelList"/>
    <dgm:cxn modelId="{4FB1969F-9C8C-4A2C-A6DE-6316FF29AF93}" type="presParOf" srcId="{8B6AFD4A-427A-4843-92D7-6BF7614F6D59}" destId="{87F4EEF3-83D5-4229-A6D9-AD7C9EEEF67D}" srcOrd="1" destOrd="0" presId="urn:microsoft.com/office/officeart/2018/5/layout/IconCircleLabelList"/>
    <dgm:cxn modelId="{C7DBC0D7-2538-4B88-973B-1739D09285B9}" type="presParOf" srcId="{8B6AFD4A-427A-4843-92D7-6BF7614F6D59}" destId="{F2F1ED9B-B44C-4B65-B695-E7FF11EA99D6}" srcOrd="2" destOrd="0" presId="urn:microsoft.com/office/officeart/2018/5/layout/IconCircleLabelList"/>
    <dgm:cxn modelId="{E19E365F-31A0-4B39-8042-943F6398046D}" type="presParOf" srcId="{8B6AFD4A-427A-4843-92D7-6BF7614F6D59}" destId="{2C62B9C1-342F-45F7-8174-BF207D9F8016}" srcOrd="3" destOrd="0" presId="urn:microsoft.com/office/officeart/2018/5/layout/IconCircleLabelList"/>
    <dgm:cxn modelId="{76BBFB1E-CD4F-4E8B-9484-3426C504B4FE}" type="presParOf" srcId="{11D64D62-3402-4EB2-A0F2-03A8186B8A20}" destId="{E8E461E7-3887-40AF-917D-9B301E3BAD73}" srcOrd="3" destOrd="0" presId="urn:microsoft.com/office/officeart/2018/5/layout/IconCircleLabelList"/>
    <dgm:cxn modelId="{436633E2-D882-4939-A600-023D2126746E}" type="presParOf" srcId="{11D64D62-3402-4EB2-A0F2-03A8186B8A20}" destId="{03EAB8A9-72E2-4B16-B181-195929C4D7B1}" srcOrd="4" destOrd="0" presId="urn:microsoft.com/office/officeart/2018/5/layout/IconCircleLabelList"/>
    <dgm:cxn modelId="{9CB7C841-3AA8-47DA-B8D3-30001119C7E8}" type="presParOf" srcId="{03EAB8A9-72E2-4B16-B181-195929C4D7B1}" destId="{B5EB6B4B-7F62-4CDF-8798-8C7CBCA8915A}" srcOrd="0" destOrd="0" presId="urn:microsoft.com/office/officeart/2018/5/layout/IconCircleLabelList"/>
    <dgm:cxn modelId="{40EF8678-3ABD-48BA-863C-3A6C73A2B355}" type="presParOf" srcId="{03EAB8A9-72E2-4B16-B181-195929C4D7B1}" destId="{76E5FB7C-A708-4184-9C44-7968A3698C84}" srcOrd="1" destOrd="0" presId="urn:microsoft.com/office/officeart/2018/5/layout/IconCircleLabelList"/>
    <dgm:cxn modelId="{C2A5AE16-2EF6-4D98-8A18-FEAA4B39A6D1}" type="presParOf" srcId="{03EAB8A9-72E2-4B16-B181-195929C4D7B1}" destId="{BD027034-DAF2-4A10-90BD-C375FB1E3D89}" srcOrd="2" destOrd="0" presId="urn:microsoft.com/office/officeart/2018/5/layout/IconCircleLabelList"/>
    <dgm:cxn modelId="{56C539EB-DFBF-4390-A2CC-4FA88D9663B6}" type="presParOf" srcId="{03EAB8A9-72E2-4B16-B181-195929C4D7B1}" destId="{0F39FA91-F0C0-4676-B6B7-A4D1724EC111}" srcOrd="3" destOrd="0" presId="urn:microsoft.com/office/officeart/2018/5/layout/IconCircleLabelList"/>
    <dgm:cxn modelId="{05E23E82-0897-4D81-A172-B760E10D940E}" type="presParOf" srcId="{11D64D62-3402-4EB2-A0F2-03A8186B8A20}" destId="{70587820-0BB4-4DDF-96BD-166BEE321076}" srcOrd="5" destOrd="0" presId="urn:microsoft.com/office/officeart/2018/5/layout/IconCircleLabelList"/>
    <dgm:cxn modelId="{0727865C-7B31-49EB-B3D8-6C445BED8228}" type="presParOf" srcId="{11D64D62-3402-4EB2-A0F2-03A8186B8A20}" destId="{7CD55F86-97A3-481C-9E78-38CAB921DC2D}" srcOrd="6" destOrd="0" presId="urn:microsoft.com/office/officeart/2018/5/layout/IconCircleLabelList"/>
    <dgm:cxn modelId="{D90EB466-304A-4084-9791-6B39DA753FB8}" type="presParOf" srcId="{7CD55F86-97A3-481C-9E78-38CAB921DC2D}" destId="{26694629-E9A7-4723-BC12-4A6D2D455A48}" srcOrd="0" destOrd="0" presId="urn:microsoft.com/office/officeart/2018/5/layout/IconCircleLabelList"/>
    <dgm:cxn modelId="{A9817C9A-9FD0-4EE6-9C61-5B63DF156FCD}" type="presParOf" srcId="{7CD55F86-97A3-481C-9E78-38CAB921DC2D}" destId="{7A1B7BD9-3EFD-4C30-B28F-5BAD62270E26}" srcOrd="1" destOrd="0" presId="urn:microsoft.com/office/officeart/2018/5/layout/IconCircleLabelList"/>
    <dgm:cxn modelId="{7BCFA671-1F01-49E7-9B9F-7FAD02D9DAEA}" type="presParOf" srcId="{7CD55F86-97A3-481C-9E78-38CAB921DC2D}" destId="{C67AE353-EC90-4EF6-A03E-2582B73848F1}" srcOrd="2" destOrd="0" presId="urn:microsoft.com/office/officeart/2018/5/layout/IconCircleLabelList"/>
    <dgm:cxn modelId="{9BB121C4-7CD6-40D5-A414-B964543D2FB8}" type="presParOf" srcId="{7CD55F86-97A3-481C-9E78-38CAB921DC2D}" destId="{0803080A-7863-4DAC-AF82-67E4221438B2}" srcOrd="3" destOrd="0" presId="urn:microsoft.com/office/officeart/2018/5/layout/IconCircleLabelList"/>
    <dgm:cxn modelId="{0BA76599-6B54-4CFB-8217-679B6B6626C7}" type="presParOf" srcId="{11D64D62-3402-4EB2-A0F2-03A8186B8A20}" destId="{F7B20B83-EF29-4059-ACD6-C21FAA7A6388}" srcOrd="7" destOrd="0" presId="urn:microsoft.com/office/officeart/2018/5/layout/IconCircleLabelList"/>
    <dgm:cxn modelId="{DFAD7853-464C-436B-9D14-101A895C5B4C}" type="presParOf" srcId="{11D64D62-3402-4EB2-A0F2-03A8186B8A20}" destId="{4D18EA70-1B85-4B13-AC26-03385904DF17}" srcOrd="8" destOrd="0" presId="urn:microsoft.com/office/officeart/2018/5/layout/IconCircleLabelList"/>
    <dgm:cxn modelId="{4D654C40-F864-43D9-A63A-46FA28CCEA1E}" type="presParOf" srcId="{4D18EA70-1B85-4B13-AC26-03385904DF17}" destId="{CD467C52-F293-4109-AFC2-8602C4E7FFFB}" srcOrd="0" destOrd="0" presId="urn:microsoft.com/office/officeart/2018/5/layout/IconCircleLabelList"/>
    <dgm:cxn modelId="{0C594362-E276-4F9F-8A8D-AB9A3B5FC281}" type="presParOf" srcId="{4D18EA70-1B85-4B13-AC26-03385904DF17}" destId="{E1287EA8-04D6-4548-BD64-6B8B8DDC8219}" srcOrd="1" destOrd="0" presId="urn:microsoft.com/office/officeart/2018/5/layout/IconCircleLabelList"/>
    <dgm:cxn modelId="{E7139BA0-AA56-4630-A7E6-1EFD59FD4411}" type="presParOf" srcId="{4D18EA70-1B85-4B13-AC26-03385904DF17}" destId="{E2FA42EB-BE71-47A0-8A4B-FF73655EE12C}" srcOrd="2" destOrd="0" presId="urn:microsoft.com/office/officeart/2018/5/layout/IconCircleLabelList"/>
    <dgm:cxn modelId="{F8B0E008-19A7-45A1-8826-27EDFC743A6E}" type="presParOf" srcId="{4D18EA70-1B85-4B13-AC26-03385904DF17}" destId="{8CB5E03E-1E1E-434D-AA40-B862C3F6C2B9}" srcOrd="3" destOrd="0" presId="urn:microsoft.com/office/officeart/2018/5/layout/IconCircleLabelList"/>
    <dgm:cxn modelId="{F42249B6-96FB-4958-9390-7FC72098342B}" type="presParOf" srcId="{11D64D62-3402-4EB2-A0F2-03A8186B8A20}" destId="{094638FE-E185-4848-A21E-7BA490496B05}" srcOrd="9" destOrd="0" presId="urn:microsoft.com/office/officeart/2018/5/layout/IconCircleLabelList"/>
    <dgm:cxn modelId="{A55D733E-5AAC-492C-B6B9-58544120BDB4}" type="presParOf" srcId="{11D64D62-3402-4EB2-A0F2-03A8186B8A20}" destId="{53DC05FF-00D4-47AE-90DA-230A7679E156}" srcOrd="10" destOrd="0" presId="urn:microsoft.com/office/officeart/2018/5/layout/IconCircleLabelList"/>
    <dgm:cxn modelId="{B63220FA-A03B-45B7-88CF-E07CD78D7C04}" type="presParOf" srcId="{53DC05FF-00D4-47AE-90DA-230A7679E156}" destId="{A4F29C70-FA92-4D86-8822-035BBF665455}" srcOrd="0" destOrd="0" presId="urn:microsoft.com/office/officeart/2018/5/layout/IconCircleLabelList"/>
    <dgm:cxn modelId="{A8B89F2A-164E-411B-A8BE-44D4177268C6}" type="presParOf" srcId="{53DC05FF-00D4-47AE-90DA-230A7679E156}" destId="{2445687D-07F6-4462-8D00-C8664C51DA47}" srcOrd="1" destOrd="0" presId="urn:microsoft.com/office/officeart/2018/5/layout/IconCircleLabelList"/>
    <dgm:cxn modelId="{3FB07064-5807-46FA-94F1-CF9976EE9115}" type="presParOf" srcId="{53DC05FF-00D4-47AE-90DA-230A7679E156}" destId="{E385DBCF-2184-4C98-BD33-D45BAFDF6AA1}" srcOrd="2" destOrd="0" presId="urn:microsoft.com/office/officeart/2018/5/layout/IconCircleLabelList"/>
    <dgm:cxn modelId="{C68104D9-794C-49B5-8033-AAF68237EE9C}" type="presParOf" srcId="{53DC05FF-00D4-47AE-90DA-230A7679E156}" destId="{80E182B5-133D-40A4-9085-260466D2DD9E}" srcOrd="3" destOrd="0" presId="urn:microsoft.com/office/officeart/2018/5/layout/IconCircleLabelList"/>
    <dgm:cxn modelId="{29F5DCB1-30FD-4BCE-80F1-125346594F0B}" type="presParOf" srcId="{11D64D62-3402-4EB2-A0F2-03A8186B8A20}" destId="{AEEC57F7-45E6-4CA7-B877-68BBF43BAEF8}" srcOrd="11" destOrd="0" presId="urn:microsoft.com/office/officeart/2018/5/layout/IconCircleLabelList"/>
    <dgm:cxn modelId="{E63220C8-9227-47D7-B0E1-248772E6CF1D}" type="presParOf" srcId="{11D64D62-3402-4EB2-A0F2-03A8186B8A20}" destId="{F59807BB-2515-4822-A332-B4399F25839E}" srcOrd="12" destOrd="0" presId="urn:microsoft.com/office/officeart/2018/5/layout/IconCircleLabelList"/>
    <dgm:cxn modelId="{C811D440-2995-4695-95A3-2B5F5EF81000}" type="presParOf" srcId="{F59807BB-2515-4822-A332-B4399F25839E}" destId="{A64A34E7-253D-4C25-91E5-31E2450732E4}" srcOrd="0" destOrd="0" presId="urn:microsoft.com/office/officeart/2018/5/layout/IconCircleLabelList"/>
    <dgm:cxn modelId="{D29381C2-5ED5-4419-AA45-910BB4D30B07}" type="presParOf" srcId="{F59807BB-2515-4822-A332-B4399F25839E}" destId="{D3FE0389-A546-41B9-A7C2-5B5A1284CEE3}" srcOrd="1" destOrd="0" presId="urn:microsoft.com/office/officeart/2018/5/layout/IconCircleLabelList"/>
    <dgm:cxn modelId="{6393119B-11AA-47ED-8BFF-A15D5A0CF9FF}" type="presParOf" srcId="{F59807BB-2515-4822-A332-B4399F25839E}" destId="{A9B12F2E-D6E1-4713-9211-2FFFE20DF80C}" srcOrd="2" destOrd="0" presId="urn:microsoft.com/office/officeart/2018/5/layout/IconCircleLabelList"/>
    <dgm:cxn modelId="{492C37D3-38D6-46A3-9B1B-076AD32A4140}" type="presParOf" srcId="{F59807BB-2515-4822-A332-B4399F25839E}" destId="{6DFE84E9-B4B6-4D32-B7D4-0E6B20B73017}" srcOrd="3" destOrd="0" presId="urn:microsoft.com/office/officeart/2018/5/layout/IconCircleLabelList"/>
    <dgm:cxn modelId="{DFE29B4B-267F-42AB-8CC8-5F53986F6652}" type="presParOf" srcId="{11D64D62-3402-4EB2-A0F2-03A8186B8A20}" destId="{B67C0748-58DC-44C5-B949-14F49FB3091F}" srcOrd="13" destOrd="0" presId="urn:microsoft.com/office/officeart/2018/5/layout/IconCircleLabelList"/>
    <dgm:cxn modelId="{02C407A2-6B9A-4064-99BC-F6757BB2844B}" type="presParOf" srcId="{11D64D62-3402-4EB2-A0F2-03A8186B8A20}" destId="{C6D1AD56-A2FE-4D13-AAA2-AA6AC6FB4D36}" srcOrd="14" destOrd="0" presId="urn:microsoft.com/office/officeart/2018/5/layout/IconCircleLabelList"/>
    <dgm:cxn modelId="{E45065DF-83B5-4812-88F3-1A1A44273951}" type="presParOf" srcId="{C6D1AD56-A2FE-4D13-AAA2-AA6AC6FB4D36}" destId="{BC0759E7-F1D4-468C-AEFA-B3EC39ACFDEA}" srcOrd="0" destOrd="0" presId="urn:microsoft.com/office/officeart/2018/5/layout/IconCircleLabelList"/>
    <dgm:cxn modelId="{728E3D93-2180-4B4F-9058-30E574436C08}" type="presParOf" srcId="{C6D1AD56-A2FE-4D13-AAA2-AA6AC6FB4D36}" destId="{E81542C2-0CDF-4374-A1C9-38B9BE722E94}" srcOrd="1" destOrd="0" presId="urn:microsoft.com/office/officeart/2018/5/layout/IconCircleLabelList"/>
    <dgm:cxn modelId="{580CC1FA-E9F0-4426-9430-D26227DE279F}" type="presParOf" srcId="{C6D1AD56-A2FE-4D13-AAA2-AA6AC6FB4D36}" destId="{2E4D074F-EE96-42F5-8FA8-C85AE488B931}" srcOrd="2" destOrd="0" presId="urn:microsoft.com/office/officeart/2018/5/layout/IconCircleLabelList"/>
    <dgm:cxn modelId="{A7D97F3C-C4F8-4377-A33D-E484A32A9911}" type="presParOf" srcId="{C6D1AD56-A2FE-4D13-AAA2-AA6AC6FB4D36}" destId="{68DB3BDB-10DC-41E6-817D-EA9A3E515FE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9B4575-3596-4373-9F42-5202DE851B45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17E77C23-A69E-4F58-9F0C-C26E1F12274F}">
      <dgm:prSet/>
      <dgm:spPr/>
      <dgm:t>
        <a:bodyPr/>
        <a:lstStyle/>
        <a:p>
          <a:r>
            <a:rPr lang="en-US"/>
            <a:t>Offer water efficient landscape options</a:t>
          </a:r>
        </a:p>
      </dgm:t>
    </dgm:pt>
    <dgm:pt modelId="{37EB73F9-50CB-4544-A46F-543C21FBD653}" type="parTrans" cxnId="{35A92D97-C4B3-48DE-B4BE-80CADB1253A4}">
      <dgm:prSet/>
      <dgm:spPr/>
      <dgm:t>
        <a:bodyPr/>
        <a:lstStyle/>
        <a:p>
          <a:endParaRPr lang="en-US"/>
        </a:p>
      </dgm:t>
    </dgm:pt>
    <dgm:pt modelId="{F419DECC-2837-4E85-9F7F-F547DFE253F2}" type="sibTrans" cxnId="{35A92D97-C4B3-48DE-B4BE-80CADB1253A4}">
      <dgm:prSet/>
      <dgm:spPr/>
      <dgm:t>
        <a:bodyPr/>
        <a:lstStyle/>
        <a:p>
          <a:endParaRPr lang="en-US"/>
        </a:p>
      </dgm:t>
    </dgm:pt>
    <dgm:pt modelId="{3D434CB5-D8D5-4511-A763-983E036F9BED}">
      <dgm:prSet/>
      <dgm:spPr/>
      <dgm:t>
        <a:bodyPr/>
        <a:lstStyle/>
        <a:p>
          <a:r>
            <a:rPr lang="en-US"/>
            <a:t>Model homes</a:t>
          </a:r>
        </a:p>
      </dgm:t>
    </dgm:pt>
    <dgm:pt modelId="{8D6FF378-753E-4985-B45D-78D9B405ED7B}" type="parTrans" cxnId="{0051EE83-EBF6-43F5-930C-514F33C5DB90}">
      <dgm:prSet/>
      <dgm:spPr/>
      <dgm:t>
        <a:bodyPr/>
        <a:lstStyle/>
        <a:p>
          <a:endParaRPr lang="en-US"/>
        </a:p>
      </dgm:t>
    </dgm:pt>
    <dgm:pt modelId="{458E4B6C-F933-473B-B03F-E213D9812FE9}" type="sibTrans" cxnId="{0051EE83-EBF6-43F5-930C-514F33C5DB90}">
      <dgm:prSet/>
      <dgm:spPr/>
      <dgm:t>
        <a:bodyPr/>
        <a:lstStyle/>
        <a:p>
          <a:endParaRPr lang="en-US"/>
        </a:p>
      </dgm:t>
    </dgm:pt>
    <dgm:pt modelId="{3100FFD4-7153-45BB-A760-C976CE0F78D6}">
      <dgm:prSet/>
      <dgm:spPr/>
      <dgm:t>
        <a:bodyPr/>
        <a:lstStyle/>
        <a:p>
          <a:r>
            <a:rPr lang="en-US"/>
            <a:t>Must have a water efficient landscape</a:t>
          </a:r>
        </a:p>
      </dgm:t>
    </dgm:pt>
    <dgm:pt modelId="{5A50F143-F28C-4E3E-BA20-C59C8777C8FE}" type="parTrans" cxnId="{B1EF302B-F986-499D-8E0E-DD8C0C1505AF}">
      <dgm:prSet/>
      <dgm:spPr/>
      <dgm:t>
        <a:bodyPr/>
        <a:lstStyle/>
        <a:p>
          <a:endParaRPr lang="en-US"/>
        </a:p>
      </dgm:t>
    </dgm:pt>
    <dgm:pt modelId="{31AB4DC3-B610-46B5-8B6F-D05F36F2408F}" type="sibTrans" cxnId="{B1EF302B-F986-499D-8E0E-DD8C0C1505AF}">
      <dgm:prSet/>
      <dgm:spPr/>
      <dgm:t>
        <a:bodyPr/>
        <a:lstStyle/>
        <a:p>
          <a:endParaRPr lang="en-US"/>
        </a:p>
      </dgm:t>
    </dgm:pt>
    <dgm:pt modelId="{94F90583-F3E3-4C51-B3E5-B774BA71C04D}">
      <dgm:prSet/>
      <dgm:spPr/>
      <dgm:t>
        <a:bodyPr/>
        <a:lstStyle/>
        <a:p>
          <a:r>
            <a:rPr lang="en-US"/>
            <a:t>Have plans approved by the city</a:t>
          </a:r>
        </a:p>
      </dgm:t>
    </dgm:pt>
    <dgm:pt modelId="{56C6C98A-8753-48FB-B31F-1562724775D3}" type="parTrans" cxnId="{2C411513-61D0-485C-A1EF-16876ED45D33}">
      <dgm:prSet/>
      <dgm:spPr/>
      <dgm:t>
        <a:bodyPr/>
        <a:lstStyle/>
        <a:p>
          <a:endParaRPr lang="en-US"/>
        </a:p>
      </dgm:t>
    </dgm:pt>
    <dgm:pt modelId="{A97556A8-7415-4DBA-A421-3358375A6332}" type="sibTrans" cxnId="{2C411513-61D0-485C-A1EF-16876ED45D33}">
      <dgm:prSet/>
      <dgm:spPr/>
      <dgm:t>
        <a:bodyPr/>
        <a:lstStyle/>
        <a:p>
          <a:endParaRPr lang="en-US"/>
        </a:p>
      </dgm:t>
    </dgm:pt>
    <dgm:pt modelId="{8A486328-E72E-4679-A8C7-2A8477BE86D3}">
      <dgm:prSet/>
      <dgm:spPr/>
      <dgm:t>
        <a:bodyPr/>
        <a:lstStyle/>
        <a:p>
          <a:r>
            <a:rPr lang="en-US"/>
            <a:t>Include information about the water efficient landscape</a:t>
          </a:r>
        </a:p>
      </dgm:t>
    </dgm:pt>
    <dgm:pt modelId="{1AC5BCD4-1CB8-45A4-82CA-6EAD89597318}" type="parTrans" cxnId="{9FA04A3D-EA9F-4E1F-B49B-9EA97B25FA00}">
      <dgm:prSet/>
      <dgm:spPr/>
      <dgm:t>
        <a:bodyPr/>
        <a:lstStyle/>
        <a:p>
          <a:endParaRPr lang="en-US"/>
        </a:p>
      </dgm:t>
    </dgm:pt>
    <dgm:pt modelId="{44965308-70D6-4109-9330-18B587323CBF}" type="sibTrans" cxnId="{9FA04A3D-EA9F-4E1F-B49B-9EA97B25FA00}">
      <dgm:prSet/>
      <dgm:spPr/>
      <dgm:t>
        <a:bodyPr/>
        <a:lstStyle/>
        <a:p>
          <a:endParaRPr lang="en-US"/>
        </a:p>
      </dgm:t>
    </dgm:pt>
    <dgm:pt modelId="{70C82564-54E8-4889-8781-0AF16CE6F069}" type="pres">
      <dgm:prSet presAssocID="{999B4575-3596-4373-9F42-5202DE851B45}" presName="linear" presStyleCnt="0">
        <dgm:presLayoutVars>
          <dgm:dir/>
          <dgm:animLvl val="lvl"/>
          <dgm:resizeHandles val="exact"/>
        </dgm:presLayoutVars>
      </dgm:prSet>
      <dgm:spPr/>
    </dgm:pt>
    <dgm:pt modelId="{F027FD24-D23F-4C19-9A97-BF5A80CD6958}" type="pres">
      <dgm:prSet presAssocID="{17E77C23-A69E-4F58-9F0C-C26E1F12274F}" presName="parentLin" presStyleCnt="0"/>
      <dgm:spPr/>
    </dgm:pt>
    <dgm:pt modelId="{D6B8D51E-79E7-44BA-8677-811EF7DB7197}" type="pres">
      <dgm:prSet presAssocID="{17E77C23-A69E-4F58-9F0C-C26E1F12274F}" presName="parentLeftMargin" presStyleLbl="node1" presStyleIdx="0" presStyleCnt="2"/>
      <dgm:spPr/>
    </dgm:pt>
    <dgm:pt modelId="{D4465049-0137-4D99-B20D-B45A59382151}" type="pres">
      <dgm:prSet presAssocID="{17E77C23-A69E-4F58-9F0C-C26E1F12274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77CBAF6-83DE-4514-B954-FC14C7F54318}" type="pres">
      <dgm:prSet presAssocID="{17E77C23-A69E-4F58-9F0C-C26E1F12274F}" presName="negativeSpace" presStyleCnt="0"/>
      <dgm:spPr/>
    </dgm:pt>
    <dgm:pt modelId="{624D2E48-6D02-4872-A3CF-57F10CE5CE13}" type="pres">
      <dgm:prSet presAssocID="{17E77C23-A69E-4F58-9F0C-C26E1F12274F}" presName="childText" presStyleLbl="conFgAcc1" presStyleIdx="0" presStyleCnt="2">
        <dgm:presLayoutVars>
          <dgm:bulletEnabled val="1"/>
        </dgm:presLayoutVars>
      </dgm:prSet>
      <dgm:spPr/>
    </dgm:pt>
    <dgm:pt modelId="{5D445C48-3D1A-4FA0-8E5E-365D6A17F074}" type="pres">
      <dgm:prSet presAssocID="{F419DECC-2837-4E85-9F7F-F547DFE253F2}" presName="spaceBetweenRectangles" presStyleCnt="0"/>
      <dgm:spPr/>
    </dgm:pt>
    <dgm:pt modelId="{EC943666-3EEB-4160-8CC4-36067ABFA250}" type="pres">
      <dgm:prSet presAssocID="{3D434CB5-D8D5-4511-A763-983E036F9BED}" presName="parentLin" presStyleCnt="0"/>
      <dgm:spPr/>
    </dgm:pt>
    <dgm:pt modelId="{50E36D5F-6673-422A-9F0E-D41FC992E6F7}" type="pres">
      <dgm:prSet presAssocID="{3D434CB5-D8D5-4511-A763-983E036F9BED}" presName="parentLeftMargin" presStyleLbl="node1" presStyleIdx="0" presStyleCnt="2"/>
      <dgm:spPr/>
    </dgm:pt>
    <dgm:pt modelId="{6107D090-FA7D-4952-84B4-19A725340AB0}" type="pres">
      <dgm:prSet presAssocID="{3D434CB5-D8D5-4511-A763-983E036F9BE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BFAF9D0-29AE-4E90-B8AA-89F867701633}" type="pres">
      <dgm:prSet presAssocID="{3D434CB5-D8D5-4511-A763-983E036F9BED}" presName="negativeSpace" presStyleCnt="0"/>
      <dgm:spPr/>
    </dgm:pt>
    <dgm:pt modelId="{2EE733EC-8DBC-4A2A-9920-61AAE04159E3}" type="pres">
      <dgm:prSet presAssocID="{3D434CB5-D8D5-4511-A763-983E036F9BE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C411513-61D0-485C-A1EF-16876ED45D33}" srcId="{3D434CB5-D8D5-4511-A763-983E036F9BED}" destId="{94F90583-F3E3-4C51-B3E5-B774BA71C04D}" srcOrd="1" destOrd="0" parTransId="{56C6C98A-8753-48FB-B31F-1562724775D3}" sibTransId="{A97556A8-7415-4DBA-A421-3358375A6332}"/>
    <dgm:cxn modelId="{C8482B14-7B0A-47DF-B640-A37CC07DD716}" type="presOf" srcId="{3D434CB5-D8D5-4511-A763-983E036F9BED}" destId="{6107D090-FA7D-4952-84B4-19A725340AB0}" srcOrd="1" destOrd="0" presId="urn:microsoft.com/office/officeart/2005/8/layout/list1"/>
    <dgm:cxn modelId="{82913615-8D4A-44EC-B2D6-C603CA4BE041}" type="presOf" srcId="{94F90583-F3E3-4C51-B3E5-B774BA71C04D}" destId="{2EE733EC-8DBC-4A2A-9920-61AAE04159E3}" srcOrd="0" destOrd="1" presId="urn:microsoft.com/office/officeart/2005/8/layout/list1"/>
    <dgm:cxn modelId="{B1EF302B-F986-499D-8E0E-DD8C0C1505AF}" srcId="{3D434CB5-D8D5-4511-A763-983E036F9BED}" destId="{3100FFD4-7153-45BB-A760-C976CE0F78D6}" srcOrd="0" destOrd="0" parTransId="{5A50F143-F28C-4E3E-BA20-C59C8777C8FE}" sibTransId="{31AB4DC3-B610-46B5-8B6F-D05F36F2408F}"/>
    <dgm:cxn modelId="{C21E5436-96D3-4D27-B230-BCE23805F5C3}" type="presOf" srcId="{17E77C23-A69E-4F58-9F0C-C26E1F12274F}" destId="{D4465049-0137-4D99-B20D-B45A59382151}" srcOrd="1" destOrd="0" presId="urn:microsoft.com/office/officeart/2005/8/layout/list1"/>
    <dgm:cxn modelId="{9FA04A3D-EA9F-4E1F-B49B-9EA97B25FA00}" srcId="{3D434CB5-D8D5-4511-A763-983E036F9BED}" destId="{8A486328-E72E-4679-A8C7-2A8477BE86D3}" srcOrd="2" destOrd="0" parTransId="{1AC5BCD4-1CB8-45A4-82CA-6EAD89597318}" sibTransId="{44965308-70D6-4109-9330-18B587323CBF}"/>
    <dgm:cxn modelId="{0051EE83-EBF6-43F5-930C-514F33C5DB90}" srcId="{999B4575-3596-4373-9F42-5202DE851B45}" destId="{3D434CB5-D8D5-4511-A763-983E036F9BED}" srcOrd="1" destOrd="0" parTransId="{8D6FF378-753E-4985-B45D-78D9B405ED7B}" sibTransId="{458E4B6C-F933-473B-B03F-E213D9812FE9}"/>
    <dgm:cxn modelId="{35A92D97-C4B3-48DE-B4BE-80CADB1253A4}" srcId="{999B4575-3596-4373-9F42-5202DE851B45}" destId="{17E77C23-A69E-4F58-9F0C-C26E1F12274F}" srcOrd="0" destOrd="0" parTransId="{37EB73F9-50CB-4544-A46F-543C21FBD653}" sibTransId="{F419DECC-2837-4E85-9F7F-F547DFE253F2}"/>
    <dgm:cxn modelId="{AB0098A2-9D6B-4A6A-A0EB-78D558BE0DE1}" type="presOf" srcId="{3D434CB5-D8D5-4511-A763-983E036F9BED}" destId="{50E36D5F-6673-422A-9F0E-D41FC992E6F7}" srcOrd="0" destOrd="0" presId="urn:microsoft.com/office/officeart/2005/8/layout/list1"/>
    <dgm:cxn modelId="{0C3CDAD8-B5B0-478E-A7D3-77827C631566}" type="presOf" srcId="{3100FFD4-7153-45BB-A760-C976CE0F78D6}" destId="{2EE733EC-8DBC-4A2A-9920-61AAE04159E3}" srcOrd="0" destOrd="0" presId="urn:microsoft.com/office/officeart/2005/8/layout/list1"/>
    <dgm:cxn modelId="{EAF0D1DA-5506-43D3-9BA1-2E721C8F08CF}" type="presOf" srcId="{8A486328-E72E-4679-A8C7-2A8477BE86D3}" destId="{2EE733EC-8DBC-4A2A-9920-61AAE04159E3}" srcOrd="0" destOrd="2" presId="urn:microsoft.com/office/officeart/2005/8/layout/list1"/>
    <dgm:cxn modelId="{F855CBE4-6A29-4623-AFAE-47251F18BE70}" type="presOf" srcId="{999B4575-3596-4373-9F42-5202DE851B45}" destId="{70C82564-54E8-4889-8781-0AF16CE6F069}" srcOrd="0" destOrd="0" presId="urn:microsoft.com/office/officeart/2005/8/layout/list1"/>
    <dgm:cxn modelId="{55E07FE7-6459-40D3-9568-C6F920029808}" type="presOf" srcId="{17E77C23-A69E-4F58-9F0C-C26E1F12274F}" destId="{D6B8D51E-79E7-44BA-8677-811EF7DB7197}" srcOrd="0" destOrd="0" presId="urn:microsoft.com/office/officeart/2005/8/layout/list1"/>
    <dgm:cxn modelId="{1E46F034-FF1D-44F8-8C7B-3BF6E2753BE8}" type="presParOf" srcId="{70C82564-54E8-4889-8781-0AF16CE6F069}" destId="{F027FD24-D23F-4C19-9A97-BF5A80CD6958}" srcOrd="0" destOrd="0" presId="urn:microsoft.com/office/officeart/2005/8/layout/list1"/>
    <dgm:cxn modelId="{DC011A25-77AB-492C-9AA6-4834633BA51C}" type="presParOf" srcId="{F027FD24-D23F-4C19-9A97-BF5A80CD6958}" destId="{D6B8D51E-79E7-44BA-8677-811EF7DB7197}" srcOrd="0" destOrd="0" presId="urn:microsoft.com/office/officeart/2005/8/layout/list1"/>
    <dgm:cxn modelId="{BC3122F3-1B06-4244-8F71-C4ACCE1532A6}" type="presParOf" srcId="{F027FD24-D23F-4C19-9A97-BF5A80CD6958}" destId="{D4465049-0137-4D99-B20D-B45A59382151}" srcOrd="1" destOrd="0" presId="urn:microsoft.com/office/officeart/2005/8/layout/list1"/>
    <dgm:cxn modelId="{BB36C67A-938A-4FD9-8712-30491DA6D5D1}" type="presParOf" srcId="{70C82564-54E8-4889-8781-0AF16CE6F069}" destId="{E77CBAF6-83DE-4514-B954-FC14C7F54318}" srcOrd="1" destOrd="0" presId="urn:microsoft.com/office/officeart/2005/8/layout/list1"/>
    <dgm:cxn modelId="{6F2DBB08-50B1-4CE2-AD0C-D55607709145}" type="presParOf" srcId="{70C82564-54E8-4889-8781-0AF16CE6F069}" destId="{624D2E48-6D02-4872-A3CF-57F10CE5CE13}" srcOrd="2" destOrd="0" presId="urn:microsoft.com/office/officeart/2005/8/layout/list1"/>
    <dgm:cxn modelId="{EC8636A7-E624-461A-BD25-A2A63697F0C1}" type="presParOf" srcId="{70C82564-54E8-4889-8781-0AF16CE6F069}" destId="{5D445C48-3D1A-4FA0-8E5E-365D6A17F074}" srcOrd="3" destOrd="0" presId="urn:microsoft.com/office/officeart/2005/8/layout/list1"/>
    <dgm:cxn modelId="{0E0268E2-9DD2-4E7B-B854-CF4896AD0156}" type="presParOf" srcId="{70C82564-54E8-4889-8781-0AF16CE6F069}" destId="{EC943666-3EEB-4160-8CC4-36067ABFA250}" srcOrd="4" destOrd="0" presId="urn:microsoft.com/office/officeart/2005/8/layout/list1"/>
    <dgm:cxn modelId="{4A3A2496-050B-4BE8-98DC-FAD0230B5DC5}" type="presParOf" srcId="{EC943666-3EEB-4160-8CC4-36067ABFA250}" destId="{50E36D5F-6673-422A-9F0E-D41FC992E6F7}" srcOrd="0" destOrd="0" presId="urn:microsoft.com/office/officeart/2005/8/layout/list1"/>
    <dgm:cxn modelId="{ED307D23-E484-4DF9-AFB4-6B45F32C4F84}" type="presParOf" srcId="{EC943666-3EEB-4160-8CC4-36067ABFA250}" destId="{6107D090-FA7D-4952-84B4-19A725340AB0}" srcOrd="1" destOrd="0" presId="urn:microsoft.com/office/officeart/2005/8/layout/list1"/>
    <dgm:cxn modelId="{1A6DE263-F512-4E19-AEC2-A34F604DAABD}" type="presParOf" srcId="{70C82564-54E8-4889-8781-0AF16CE6F069}" destId="{1BFAF9D0-29AE-4E90-B8AA-89F867701633}" srcOrd="5" destOrd="0" presId="urn:microsoft.com/office/officeart/2005/8/layout/list1"/>
    <dgm:cxn modelId="{98213F21-999E-4C8D-951D-F512C7FFC0AE}" type="presParOf" srcId="{70C82564-54E8-4889-8781-0AF16CE6F069}" destId="{2EE733EC-8DBC-4A2A-9920-61AAE04159E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88760E-5C14-4525-B26A-3EB53B7D71C1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0E041AA-AEF5-450D-B58D-7ECB9A3979D4}">
      <dgm:prSet/>
      <dgm:spPr/>
      <dgm:t>
        <a:bodyPr/>
        <a:lstStyle/>
        <a:p>
          <a:r>
            <a:rPr lang="en-US"/>
            <a:t>Landscape plan and documentation package to the city</a:t>
          </a:r>
        </a:p>
      </dgm:t>
    </dgm:pt>
    <dgm:pt modelId="{B449E56D-BEAB-4806-A32E-A86C783C06FA}" type="parTrans" cxnId="{7D2385FA-FAF8-4131-8E6A-3FE3ECAF2DD3}">
      <dgm:prSet/>
      <dgm:spPr/>
      <dgm:t>
        <a:bodyPr/>
        <a:lstStyle/>
        <a:p>
          <a:endParaRPr lang="en-US"/>
        </a:p>
      </dgm:t>
    </dgm:pt>
    <dgm:pt modelId="{B04C326E-482C-4608-B58B-AEBA687A6B07}" type="sibTrans" cxnId="{7D2385FA-FAF8-4131-8E6A-3FE3ECAF2DD3}">
      <dgm:prSet/>
      <dgm:spPr/>
      <dgm:t>
        <a:bodyPr/>
        <a:lstStyle/>
        <a:p>
          <a:endParaRPr lang="en-US"/>
        </a:p>
      </dgm:t>
    </dgm:pt>
    <dgm:pt modelId="{510957C7-DE0B-4104-B1D4-E94FF75E5764}">
      <dgm:prSet/>
      <dgm:spPr/>
      <dgm:t>
        <a:bodyPr/>
        <a:lstStyle/>
        <a:p>
          <a:r>
            <a:rPr lang="en-US"/>
            <a:t>Project information</a:t>
          </a:r>
        </a:p>
      </dgm:t>
    </dgm:pt>
    <dgm:pt modelId="{6258FC2F-ECCC-4210-A204-D6DE45BC9C92}" type="parTrans" cxnId="{BC0D61E5-F573-47B1-AC0C-781C53F13FB4}">
      <dgm:prSet/>
      <dgm:spPr/>
      <dgm:t>
        <a:bodyPr/>
        <a:lstStyle/>
        <a:p>
          <a:endParaRPr lang="en-US"/>
        </a:p>
      </dgm:t>
    </dgm:pt>
    <dgm:pt modelId="{3F143A53-E11A-4D9A-B260-F25780AD682A}" type="sibTrans" cxnId="{BC0D61E5-F573-47B1-AC0C-781C53F13FB4}">
      <dgm:prSet/>
      <dgm:spPr/>
      <dgm:t>
        <a:bodyPr/>
        <a:lstStyle/>
        <a:p>
          <a:endParaRPr lang="en-US"/>
        </a:p>
      </dgm:t>
    </dgm:pt>
    <dgm:pt modelId="{3F89011F-0D29-4A3F-9515-7CD3887A1B91}">
      <dgm:prSet/>
      <dgm:spPr/>
      <dgm:t>
        <a:bodyPr/>
        <a:lstStyle/>
        <a:p>
          <a:r>
            <a:rPr lang="en-US"/>
            <a:t>Planting plan</a:t>
          </a:r>
        </a:p>
      </dgm:t>
    </dgm:pt>
    <dgm:pt modelId="{D3BA66DC-7C2C-40B3-9525-52C4C0F34E94}" type="parTrans" cxnId="{A2F02954-A95D-48FF-84A6-DA6EBAE37BC3}">
      <dgm:prSet/>
      <dgm:spPr/>
      <dgm:t>
        <a:bodyPr/>
        <a:lstStyle/>
        <a:p>
          <a:endParaRPr lang="en-US"/>
        </a:p>
      </dgm:t>
    </dgm:pt>
    <dgm:pt modelId="{407197E1-0AD2-4934-82A9-B926E86C62E6}" type="sibTrans" cxnId="{A2F02954-A95D-48FF-84A6-DA6EBAE37BC3}">
      <dgm:prSet/>
      <dgm:spPr/>
      <dgm:t>
        <a:bodyPr/>
        <a:lstStyle/>
        <a:p>
          <a:endParaRPr lang="en-US"/>
        </a:p>
      </dgm:t>
    </dgm:pt>
    <dgm:pt modelId="{34CAD1C8-4C43-4BFD-B397-6724E97BF739}">
      <dgm:prSet/>
      <dgm:spPr/>
      <dgm:t>
        <a:bodyPr/>
        <a:lstStyle/>
        <a:p>
          <a:r>
            <a:rPr lang="en-US"/>
            <a:t>Irrigation plan</a:t>
          </a:r>
        </a:p>
      </dgm:t>
    </dgm:pt>
    <dgm:pt modelId="{68C600C5-604A-422C-8CD1-C3E80B6B80B5}" type="parTrans" cxnId="{EEA58811-1DB9-4391-9EA7-4F4B0E8D570C}">
      <dgm:prSet/>
      <dgm:spPr/>
      <dgm:t>
        <a:bodyPr/>
        <a:lstStyle/>
        <a:p>
          <a:endParaRPr lang="en-US"/>
        </a:p>
      </dgm:t>
    </dgm:pt>
    <dgm:pt modelId="{D7C9D752-1110-4976-9AE9-6A22686D4DC6}" type="sibTrans" cxnId="{EEA58811-1DB9-4391-9EA7-4F4B0E8D570C}">
      <dgm:prSet/>
      <dgm:spPr/>
      <dgm:t>
        <a:bodyPr/>
        <a:lstStyle/>
        <a:p>
          <a:endParaRPr lang="en-US"/>
        </a:p>
      </dgm:t>
    </dgm:pt>
    <dgm:pt modelId="{1A256F06-DBD7-484F-969F-D775DBC2EAB2}">
      <dgm:prSet/>
      <dgm:spPr/>
      <dgm:t>
        <a:bodyPr/>
        <a:lstStyle/>
        <a:p>
          <a:r>
            <a:rPr lang="en-US"/>
            <a:t>Grading plan</a:t>
          </a:r>
        </a:p>
      </dgm:t>
    </dgm:pt>
    <dgm:pt modelId="{50335E5C-5ABF-426A-800D-5F5468C736FB}" type="parTrans" cxnId="{D6D9542B-A0F8-4CC2-A8E7-1996FF090331}">
      <dgm:prSet/>
      <dgm:spPr/>
      <dgm:t>
        <a:bodyPr/>
        <a:lstStyle/>
        <a:p>
          <a:endParaRPr lang="en-US"/>
        </a:p>
      </dgm:t>
    </dgm:pt>
    <dgm:pt modelId="{FB556059-39AE-48C3-9152-45A193D7388D}" type="sibTrans" cxnId="{D6D9542B-A0F8-4CC2-A8E7-1996FF090331}">
      <dgm:prSet/>
      <dgm:spPr/>
      <dgm:t>
        <a:bodyPr/>
        <a:lstStyle/>
        <a:p>
          <a:endParaRPr lang="en-US"/>
        </a:p>
      </dgm:t>
    </dgm:pt>
    <dgm:pt modelId="{811B3972-0BE8-4A4D-99B8-617F62D97A19}">
      <dgm:prSet/>
      <dgm:spPr/>
      <dgm:t>
        <a:bodyPr/>
        <a:lstStyle/>
        <a:p>
          <a:r>
            <a:rPr lang="en-US"/>
            <a:t>Plan review, construction inspection, and post construction monitoring</a:t>
          </a:r>
        </a:p>
      </dgm:t>
    </dgm:pt>
    <dgm:pt modelId="{58ACE874-2729-41C5-9DAC-E448462CE431}" type="parTrans" cxnId="{DF881214-68EE-4676-AF88-A5CDA531AAAD}">
      <dgm:prSet/>
      <dgm:spPr/>
      <dgm:t>
        <a:bodyPr/>
        <a:lstStyle/>
        <a:p>
          <a:endParaRPr lang="en-US"/>
        </a:p>
      </dgm:t>
    </dgm:pt>
    <dgm:pt modelId="{E0F51840-7278-4A43-95E6-8DC73ABB3DC0}" type="sibTrans" cxnId="{DF881214-68EE-4676-AF88-A5CDA531AAAD}">
      <dgm:prSet/>
      <dgm:spPr/>
      <dgm:t>
        <a:bodyPr/>
        <a:lstStyle/>
        <a:p>
          <a:endParaRPr lang="en-US"/>
        </a:p>
      </dgm:t>
    </dgm:pt>
    <dgm:pt modelId="{7B6AA9D0-8C77-4384-BEB1-E61C1E684556}" type="pres">
      <dgm:prSet presAssocID="{2A88760E-5C14-4525-B26A-3EB53B7D71C1}" presName="Name0" presStyleCnt="0">
        <dgm:presLayoutVars>
          <dgm:dir/>
          <dgm:animLvl val="lvl"/>
          <dgm:resizeHandles val="exact"/>
        </dgm:presLayoutVars>
      </dgm:prSet>
      <dgm:spPr/>
    </dgm:pt>
    <dgm:pt modelId="{640DE77D-BBDB-4BF8-AAC4-838D47EC9D40}" type="pres">
      <dgm:prSet presAssocID="{811B3972-0BE8-4A4D-99B8-617F62D97A19}" presName="boxAndChildren" presStyleCnt="0"/>
      <dgm:spPr/>
    </dgm:pt>
    <dgm:pt modelId="{436BC320-0A7B-40E2-BD4B-662B2A0503D6}" type="pres">
      <dgm:prSet presAssocID="{811B3972-0BE8-4A4D-99B8-617F62D97A19}" presName="parentTextBox" presStyleLbl="node1" presStyleIdx="0" presStyleCnt="2"/>
      <dgm:spPr/>
    </dgm:pt>
    <dgm:pt modelId="{F3E67282-E12C-46EC-BD38-DFB4FB85EE35}" type="pres">
      <dgm:prSet presAssocID="{B04C326E-482C-4608-B58B-AEBA687A6B07}" presName="sp" presStyleCnt="0"/>
      <dgm:spPr/>
    </dgm:pt>
    <dgm:pt modelId="{3782E9EB-1DEC-45B8-BB8D-4E0A6B58EFF6}" type="pres">
      <dgm:prSet presAssocID="{50E041AA-AEF5-450D-B58D-7ECB9A3979D4}" presName="arrowAndChildren" presStyleCnt="0"/>
      <dgm:spPr/>
    </dgm:pt>
    <dgm:pt modelId="{89A69380-D50D-472C-BB3B-5536304395D3}" type="pres">
      <dgm:prSet presAssocID="{50E041AA-AEF5-450D-B58D-7ECB9A3979D4}" presName="parentTextArrow" presStyleLbl="node1" presStyleIdx="0" presStyleCnt="2"/>
      <dgm:spPr/>
    </dgm:pt>
    <dgm:pt modelId="{25414455-D027-4E9D-9F05-F6349C522D0D}" type="pres">
      <dgm:prSet presAssocID="{50E041AA-AEF5-450D-B58D-7ECB9A3979D4}" presName="arrow" presStyleLbl="node1" presStyleIdx="1" presStyleCnt="2"/>
      <dgm:spPr/>
    </dgm:pt>
    <dgm:pt modelId="{57E6ED54-F14E-48B1-9023-69E9533DC6C9}" type="pres">
      <dgm:prSet presAssocID="{50E041AA-AEF5-450D-B58D-7ECB9A3979D4}" presName="descendantArrow" presStyleCnt="0"/>
      <dgm:spPr/>
    </dgm:pt>
    <dgm:pt modelId="{AE6CF976-E0BB-401F-99B0-3F50D8E6D283}" type="pres">
      <dgm:prSet presAssocID="{510957C7-DE0B-4104-B1D4-E94FF75E5764}" presName="childTextArrow" presStyleLbl="fgAccFollowNode1" presStyleIdx="0" presStyleCnt="4">
        <dgm:presLayoutVars>
          <dgm:bulletEnabled val="1"/>
        </dgm:presLayoutVars>
      </dgm:prSet>
      <dgm:spPr/>
    </dgm:pt>
    <dgm:pt modelId="{6906B19E-6B56-4A8A-83EF-BF169CC6486E}" type="pres">
      <dgm:prSet presAssocID="{3F89011F-0D29-4A3F-9515-7CD3887A1B91}" presName="childTextArrow" presStyleLbl="fgAccFollowNode1" presStyleIdx="1" presStyleCnt="4">
        <dgm:presLayoutVars>
          <dgm:bulletEnabled val="1"/>
        </dgm:presLayoutVars>
      </dgm:prSet>
      <dgm:spPr/>
    </dgm:pt>
    <dgm:pt modelId="{DFC8CBCD-7679-4D0C-93A4-238ED7988D9C}" type="pres">
      <dgm:prSet presAssocID="{34CAD1C8-4C43-4BFD-B397-6724E97BF739}" presName="childTextArrow" presStyleLbl="fgAccFollowNode1" presStyleIdx="2" presStyleCnt="4">
        <dgm:presLayoutVars>
          <dgm:bulletEnabled val="1"/>
        </dgm:presLayoutVars>
      </dgm:prSet>
      <dgm:spPr/>
    </dgm:pt>
    <dgm:pt modelId="{FD563125-2BAA-4E66-97D0-6859F5F8FDB1}" type="pres">
      <dgm:prSet presAssocID="{1A256F06-DBD7-484F-969F-D775DBC2EAB2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6A30F403-0FF6-472D-A9FC-FA821FEC960A}" type="presOf" srcId="{1A256F06-DBD7-484F-969F-D775DBC2EAB2}" destId="{FD563125-2BAA-4E66-97D0-6859F5F8FDB1}" srcOrd="0" destOrd="0" presId="urn:microsoft.com/office/officeart/2005/8/layout/process4"/>
    <dgm:cxn modelId="{EEA58811-1DB9-4391-9EA7-4F4B0E8D570C}" srcId="{50E041AA-AEF5-450D-B58D-7ECB9A3979D4}" destId="{34CAD1C8-4C43-4BFD-B397-6724E97BF739}" srcOrd="2" destOrd="0" parTransId="{68C600C5-604A-422C-8CD1-C3E80B6B80B5}" sibTransId="{D7C9D752-1110-4976-9AE9-6A22686D4DC6}"/>
    <dgm:cxn modelId="{DF881214-68EE-4676-AF88-A5CDA531AAAD}" srcId="{2A88760E-5C14-4525-B26A-3EB53B7D71C1}" destId="{811B3972-0BE8-4A4D-99B8-617F62D97A19}" srcOrd="1" destOrd="0" parTransId="{58ACE874-2729-41C5-9DAC-E448462CE431}" sibTransId="{E0F51840-7278-4A43-95E6-8DC73ABB3DC0}"/>
    <dgm:cxn modelId="{1F81181C-806F-458B-997A-F806A0335985}" type="presOf" srcId="{811B3972-0BE8-4A4D-99B8-617F62D97A19}" destId="{436BC320-0A7B-40E2-BD4B-662B2A0503D6}" srcOrd="0" destOrd="0" presId="urn:microsoft.com/office/officeart/2005/8/layout/process4"/>
    <dgm:cxn modelId="{D6D9542B-A0F8-4CC2-A8E7-1996FF090331}" srcId="{50E041AA-AEF5-450D-B58D-7ECB9A3979D4}" destId="{1A256F06-DBD7-484F-969F-D775DBC2EAB2}" srcOrd="3" destOrd="0" parTransId="{50335E5C-5ABF-426A-800D-5F5468C736FB}" sibTransId="{FB556059-39AE-48C3-9152-45A193D7388D}"/>
    <dgm:cxn modelId="{A2F02954-A95D-48FF-84A6-DA6EBAE37BC3}" srcId="{50E041AA-AEF5-450D-B58D-7ECB9A3979D4}" destId="{3F89011F-0D29-4A3F-9515-7CD3887A1B91}" srcOrd="1" destOrd="0" parTransId="{D3BA66DC-7C2C-40B3-9525-52C4C0F34E94}" sibTransId="{407197E1-0AD2-4934-82A9-B926E86C62E6}"/>
    <dgm:cxn modelId="{6BD1CB74-ED15-49D1-942E-A24124E649A4}" type="presOf" srcId="{50E041AA-AEF5-450D-B58D-7ECB9A3979D4}" destId="{89A69380-D50D-472C-BB3B-5536304395D3}" srcOrd="0" destOrd="0" presId="urn:microsoft.com/office/officeart/2005/8/layout/process4"/>
    <dgm:cxn modelId="{509A2B7B-1607-4C95-94EB-5B7EC629939E}" type="presOf" srcId="{3F89011F-0D29-4A3F-9515-7CD3887A1B91}" destId="{6906B19E-6B56-4A8A-83EF-BF169CC6486E}" srcOrd="0" destOrd="0" presId="urn:microsoft.com/office/officeart/2005/8/layout/process4"/>
    <dgm:cxn modelId="{F7810594-47C6-4586-8783-4B8BE4F7C94E}" type="presOf" srcId="{510957C7-DE0B-4104-B1D4-E94FF75E5764}" destId="{AE6CF976-E0BB-401F-99B0-3F50D8E6D283}" srcOrd="0" destOrd="0" presId="urn:microsoft.com/office/officeart/2005/8/layout/process4"/>
    <dgm:cxn modelId="{458DA196-A95A-4BF0-8566-BEF609112246}" type="presOf" srcId="{2A88760E-5C14-4525-B26A-3EB53B7D71C1}" destId="{7B6AA9D0-8C77-4384-BEB1-E61C1E684556}" srcOrd="0" destOrd="0" presId="urn:microsoft.com/office/officeart/2005/8/layout/process4"/>
    <dgm:cxn modelId="{F8A3E9BE-A40F-4E55-A3F2-1098CFA6DF88}" type="presOf" srcId="{34CAD1C8-4C43-4BFD-B397-6724E97BF739}" destId="{DFC8CBCD-7679-4D0C-93A4-238ED7988D9C}" srcOrd="0" destOrd="0" presId="urn:microsoft.com/office/officeart/2005/8/layout/process4"/>
    <dgm:cxn modelId="{C3C59DBF-E858-462B-B72B-78A374187677}" type="presOf" srcId="{50E041AA-AEF5-450D-B58D-7ECB9A3979D4}" destId="{25414455-D027-4E9D-9F05-F6349C522D0D}" srcOrd="1" destOrd="0" presId="urn:microsoft.com/office/officeart/2005/8/layout/process4"/>
    <dgm:cxn modelId="{BC0D61E5-F573-47B1-AC0C-781C53F13FB4}" srcId="{50E041AA-AEF5-450D-B58D-7ECB9A3979D4}" destId="{510957C7-DE0B-4104-B1D4-E94FF75E5764}" srcOrd="0" destOrd="0" parTransId="{6258FC2F-ECCC-4210-A204-D6DE45BC9C92}" sibTransId="{3F143A53-E11A-4D9A-B260-F25780AD682A}"/>
    <dgm:cxn modelId="{7D2385FA-FAF8-4131-8E6A-3FE3ECAF2DD3}" srcId="{2A88760E-5C14-4525-B26A-3EB53B7D71C1}" destId="{50E041AA-AEF5-450D-B58D-7ECB9A3979D4}" srcOrd="0" destOrd="0" parTransId="{B449E56D-BEAB-4806-A32E-A86C783C06FA}" sibTransId="{B04C326E-482C-4608-B58B-AEBA687A6B07}"/>
    <dgm:cxn modelId="{71E7F468-C23F-4D9F-9CF1-DD828103F8DF}" type="presParOf" srcId="{7B6AA9D0-8C77-4384-BEB1-E61C1E684556}" destId="{640DE77D-BBDB-4BF8-AAC4-838D47EC9D40}" srcOrd="0" destOrd="0" presId="urn:microsoft.com/office/officeart/2005/8/layout/process4"/>
    <dgm:cxn modelId="{0202CB94-12A2-40A5-8FF1-6A9D3EC9463B}" type="presParOf" srcId="{640DE77D-BBDB-4BF8-AAC4-838D47EC9D40}" destId="{436BC320-0A7B-40E2-BD4B-662B2A0503D6}" srcOrd="0" destOrd="0" presId="urn:microsoft.com/office/officeart/2005/8/layout/process4"/>
    <dgm:cxn modelId="{40D7E190-F76B-4D47-8724-06186FF59FCC}" type="presParOf" srcId="{7B6AA9D0-8C77-4384-BEB1-E61C1E684556}" destId="{F3E67282-E12C-46EC-BD38-DFB4FB85EE35}" srcOrd="1" destOrd="0" presId="urn:microsoft.com/office/officeart/2005/8/layout/process4"/>
    <dgm:cxn modelId="{5683FF8D-9561-44F1-9B4F-CFF3B0EF4EDF}" type="presParOf" srcId="{7B6AA9D0-8C77-4384-BEB1-E61C1E684556}" destId="{3782E9EB-1DEC-45B8-BB8D-4E0A6B58EFF6}" srcOrd="2" destOrd="0" presId="urn:microsoft.com/office/officeart/2005/8/layout/process4"/>
    <dgm:cxn modelId="{ACD504FC-33B1-41E0-8DCC-9B0D6D4E817E}" type="presParOf" srcId="{3782E9EB-1DEC-45B8-BB8D-4E0A6B58EFF6}" destId="{89A69380-D50D-472C-BB3B-5536304395D3}" srcOrd="0" destOrd="0" presId="urn:microsoft.com/office/officeart/2005/8/layout/process4"/>
    <dgm:cxn modelId="{A35684C9-7D14-41EB-9618-F98C2297369F}" type="presParOf" srcId="{3782E9EB-1DEC-45B8-BB8D-4E0A6B58EFF6}" destId="{25414455-D027-4E9D-9F05-F6349C522D0D}" srcOrd="1" destOrd="0" presId="urn:microsoft.com/office/officeart/2005/8/layout/process4"/>
    <dgm:cxn modelId="{734CC71D-4472-472F-B517-1F6912F33809}" type="presParOf" srcId="{3782E9EB-1DEC-45B8-BB8D-4E0A6B58EFF6}" destId="{57E6ED54-F14E-48B1-9023-69E9533DC6C9}" srcOrd="2" destOrd="0" presId="urn:microsoft.com/office/officeart/2005/8/layout/process4"/>
    <dgm:cxn modelId="{7883E447-1992-492E-B616-CBA973F12598}" type="presParOf" srcId="{57E6ED54-F14E-48B1-9023-69E9533DC6C9}" destId="{AE6CF976-E0BB-401F-99B0-3F50D8E6D283}" srcOrd="0" destOrd="0" presId="urn:microsoft.com/office/officeart/2005/8/layout/process4"/>
    <dgm:cxn modelId="{8A1E51FE-F209-4948-A123-F3763865CD31}" type="presParOf" srcId="{57E6ED54-F14E-48B1-9023-69E9533DC6C9}" destId="{6906B19E-6B56-4A8A-83EF-BF169CC6486E}" srcOrd="1" destOrd="0" presId="urn:microsoft.com/office/officeart/2005/8/layout/process4"/>
    <dgm:cxn modelId="{1FE9CA29-930A-44AF-8BEB-CD55188BCBFF}" type="presParOf" srcId="{57E6ED54-F14E-48B1-9023-69E9533DC6C9}" destId="{DFC8CBCD-7679-4D0C-93A4-238ED7988D9C}" srcOrd="2" destOrd="0" presId="urn:microsoft.com/office/officeart/2005/8/layout/process4"/>
    <dgm:cxn modelId="{CBBF4010-7245-484B-A13F-D1AF90870B02}" type="presParOf" srcId="{57E6ED54-F14E-48B1-9023-69E9533DC6C9}" destId="{FD563125-2BAA-4E66-97D0-6859F5F8FDB1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17FFF-BF86-43F0-ADC1-C2DD2FE0B7A6}">
      <dsp:nvSpPr>
        <dsp:cNvPr id="0" name=""/>
        <dsp:cNvSpPr/>
      </dsp:nvSpPr>
      <dsp:spPr>
        <a:xfrm>
          <a:off x="679050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7881D-07B7-4CE7-AA74-E826DC26E615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411EF-D26F-435F-AACC-000045990000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>
              <a:solidFill>
                <a:schemeClr val="tx1"/>
              </a:solidFill>
            </a:rPr>
            <a:t>Education</a:t>
          </a:r>
        </a:p>
      </dsp:txBody>
      <dsp:txXfrm>
        <a:off x="75768" y="3053169"/>
        <a:ext cx="3093750" cy="720000"/>
      </dsp:txXfrm>
    </dsp:sp>
    <dsp:sp modelId="{E69CCF20-51B7-4BD4-9ACD-325F7ADC9A02}">
      <dsp:nvSpPr>
        <dsp:cNvPr id="0" name=""/>
        <dsp:cNvSpPr/>
      </dsp:nvSpPr>
      <dsp:spPr>
        <a:xfrm>
          <a:off x="4314206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F3B19-B0CB-4FA5-9EF5-4EC9DAFC5856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203CC-2EB3-4E57-A9A9-D957D0001F52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>
              <a:solidFill>
                <a:schemeClr val="tx1"/>
              </a:solidFill>
            </a:rPr>
            <a:t>Incentives</a:t>
          </a:r>
        </a:p>
      </dsp:txBody>
      <dsp:txXfrm>
        <a:off x="3710925" y="3053169"/>
        <a:ext cx="3093750" cy="720000"/>
      </dsp:txXfrm>
    </dsp:sp>
    <dsp:sp modelId="{30549FD8-FFA0-4AF0-BD5F-CAA2BB05DFCF}">
      <dsp:nvSpPr>
        <dsp:cNvPr id="0" name=""/>
        <dsp:cNvSpPr/>
      </dsp:nvSpPr>
      <dsp:spPr>
        <a:xfrm>
          <a:off x="7949362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F3FAB-F7B7-4E93-A5A0-04682DF28B32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1FAEC-C5DA-429A-93C4-44AD0C85338C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>
              <a:solidFill>
                <a:schemeClr val="tx1"/>
              </a:solidFill>
            </a:rPr>
            <a:t>Policy</a:t>
          </a:r>
        </a:p>
      </dsp:txBody>
      <dsp:txXfrm>
        <a:off x="7346081" y="3053169"/>
        <a:ext cx="3093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0CAA1-DD86-4E29-BAF5-2BEC91A851C8}">
      <dsp:nvSpPr>
        <dsp:cNvPr id="0" name=""/>
        <dsp:cNvSpPr/>
      </dsp:nvSpPr>
      <dsp:spPr>
        <a:xfrm>
          <a:off x="8075857" y="748039"/>
          <a:ext cx="1887187" cy="188718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481E2-4100-42FF-B623-EEB14CC6E85D}">
      <dsp:nvSpPr>
        <dsp:cNvPr id="0" name=""/>
        <dsp:cNvSpPr/>
      </dsp:nvSpPr>
      <dsp:spPr>
        <a:xfrm>
          <a:off x="8534482" y="1150232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DEE55-E16C-4937-A8E5-AFA60D99F63A}">
      <dsp:nvSpPr>
        <dsp:cNvPr id="0" name=""/>
        <dsp:cNvSpPr/>
      </dsp:nvSpPr>
      <dsp:spPr>
        <a:xfrm>
          <a:off x="7412706" y="3128500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For your residents</a:t>
          </a:r>
        </a:p>
      </dsp:txBody>
      <dsp:txXfrm>
        <a:off x="7412706" y="3128500"/>
        <a:ext cx="3093750" cy="720000"/>
      </dsp:txXfrm>
    </dsp:sp>
    <dsp:sp modelId="{90907B3B-77E1-4B26-A86E-E7AF11055FB4}">
      <dsp:nvSpPr>
        <dsp:cNvPr id="0" name=""/>
        <dsp:cNvSpPr/>
      </dsp:nvSpPr>
      <dsp:spPr>
        <a:xfrm>
          <a:off x="4309634" y="670211"/>
          <a:ext cx="1887187" cy="188718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319B2-23FD-4777-B99B-78F0FC47272E}">
      <dsp:nvSpPr>
        <dsp:cNvPr id="0" name=""/>
        <dsp:cNvSpPr/>
      </dsp:nvSpPr>
      <dsp:spPr>
        <a:xfrm>
          <a:off x="4711821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E6F3C-A79D-4C63-86B3-70CB3758F42F}">
      <dsp:nvSpPr>
        <dsp:cNvPr id="0" name=""/>
        <dsp:cNvSpPr/>
      </dsp:nvSpPr>
      <dsp:spPr>
        <a:xfrm>
          <a:off x="3706353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For businesses, contractors, and home builders</a:t>
          </a:r>
        </a:p>
      </dsp:txBody>
      <dsp:txXfrm>
        <a:off x="3706353" y="3145212"/>
        <a:ext cx="3093750" cy="720000"/>
      </dsp:txXfrm>
    </dsp:sp>
    <dsp:sp modelId="{368A9C01-3755-435A-BBEF-17D295E59283}">
      <dsp:nvSpPr>
        <dsp:cNvPr id="0" name=""/>
        <dsp:cNvSpPr/>
      </dsp:nvSpPr>
      <dsp:spPr>
        <a:xfrm>
          <a:off x="948363" y="748039"/>
          <a:ext cx="1887187" cy="188718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8FB96-8C86-4A74-977E-B66D67E9C077}">
      <dsp:nvSpPr>
        <dsp:cNvPr id="0" name=""/>
        <dsp:cNvSpPr/>
      </dsp:nvSpPr>
      <dsp:spPr>
        <a:xfrm>
          <a:off x="1342177" y="1150232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5632A-F5AE-4021-8F12-913438F7FEB1}">
      <dsp:nvSpPr>
        <dsp:cNvPr id="0" name=""/>
        <dsp:cNvSpPr/>
      </dsp:nvSpPr>
      <dsp:spPr>
        <a:xfrm>
          <a:off x="328318" y="312004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For Cities</a:t>
          </a:r>
        </a:p>
      </dsp:txBody>
      <dsp:txXfrm>
        <a:off x="328318" y="3120048"/>
        <a:ext cx="3093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FBABA-7ABA-430D-9A85-21D38F91A3DC}">
      <dsp:nvSpPr>
        <dsp:cNvPr id="0" name=""/>
        <dsp:cNvSpPr/>
      </dsp:nvSpPr>
      <dsp:spPr>
        <a:xfrm>
          <a:off x="0" y="521071"/>
          <a:ext cx="7242048" cy="234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2063" tIns="645668" rIns="562063" bIns="220472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Less than 5,000 current connections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50% cost share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Funding begins July 1, 2021</a:t>
          </a:r>
        </a:p>
      </dsp:txBody>
      <dsp:txXfrm>
        <a:off x="0" y="521071"/>
        <a:ext cx="7242048" cy="2343600"/>
      </dsp:txXfrm>
    </dsp:sp>
    <dsp:sp modelId="{F139D1DA-8432-440B-8281-0B388BB6F937}">
      <dsp:nvSpPr>
        <dsp:cNvPr id="0" name=""/>
        <dsp:cNvSpPr/>
      </dsp:nvSpPr>
      <dsp:spPr>
        <a:xfrm>
          <a:off x="362102" y="63511"/>
          <a:ext cx="5069433" cy="915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13" tIns="0" rIns="191613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Small System Grant Funding</a:t>
          </a:r>
        </a:p>
      </dsp:txBody>
      <dsp:txXfrm>
        <a:off x="406774" y="108183"/>
        <a:ext cx="4980089" cy="825776"/>
      </dsp:txXfrm>
    </dsp:sp>
    <dsp:sp modelId="{57E846A3-326B-4A59-A407-BEE197D445FF}">
      <dsp:nvSpPr>
        <dsp:cNvPr id="0" name=""/>
        <dsp:cNvSpPr/>
      </dsp:nvSpPr>
      <dsp:spPr>
        <a:xfrm>
          <a:off x="0" y="3489631"/>
          <a:ext cx="7242048" cy="234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2063" tIns="645668" rIns="562063" bIns="220472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1% loan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85% cost share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$10 million per year</a:t>
          </a:r>
        </a:p>
      </dsp:txBody>
      <dsp:txXfrm>
        <a:off x="0" y="3489631"/>
        <a:ext cx="7242048" cy="2343600"/>
      </dsp:txXfrm>
    </dsp:sp>
    <dsp:sp modelId="{D3648877-D0AB-4936-8E61-2C2324A9B376}">
      <dsp:nvSpPr>
        <dsp:cNvPr id="0" name=""/>
        <dsp:cNvSpPr/>
      </dsp:nvSpPr>
      <dsp:spPr>
        <a:xfrm>
          <a:off x="362102" y="3032071"/>
          <a:ext cx="5069433" cy="915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13" tIns="0" rIns="191613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Secondary Metering Loans</a:t>
          </a:r>
        </a:p>
      </dsp:txBody>
      <dsp:txXfrm>
        <a:off x="406774" y="3076743"/>
        <a:ext cx="4980089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AE8D1-B07E-40AF-9D0D-37D1B1DD4E94}">
      <dsp:nvSpPr>
        <dsp:cNvPr id="0" name=""/>
        <dsp:cNvSpPr/>
      </dsp:nvSpPr>
      <dsp:spPr>
        <a:xfrm>
          <a:off x="679050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26F34-2F4E-4C56-BED7-017B3465FADF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589A3-A134-41A5-BC01-F5C2428EC893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Should apply to all new and rehabilitated landscapes</a:t>
          </a:r>
        </a:p>
      </dsp:txBody>
      <dsp:txXfrm>
        <a:off x="75768" y="3053169"/>
        <a:ext cx="3093750" cy="720000"/>
      </dsp:txXfrm>
    </dsp:sp>
    <dsp:sp modelId="{C0D053BA-FAE0-4BF8-8A44-154A9539A234}">
      <dsp:nvSpPr>
        <dsp:cNvPr id="0" name=""/>
        <dsp:cNvSpPr/>
      </dsp:nvSpPr>
      <dsp:spPr>
        <a:xfrm>
          <a:off x="4314206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049D2-0A77-49F6-8722-DC5CCD748BEE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E32E2-0750-4D26-8B58-F79F4771C6FF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Include multi-family and single-family residence</a:t>
          </a:r>
        </a:p>
      </dsp:txBody>
      <dsp:txXfrm>
        <a:off x="3710925" y="3053169"/>
        <a:ext cx="3093750" cy="720000"/>
      </dsp:txXfrm>
    </dsp:sp>
    <dsp:sp modelId="{DF0CCA01-0B50-422B-9134-3C1BF8D84D71}">
      <dsp:nvSpPr>
        <dsp:cNvPr id="0" name=""/>
        <dsp:cNvSpPr/>
      </dsp:nvSpPr>
      <dsp:spPr>
        <a:xfrm>
          <a:off x="7949362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F07D4-BFD8-4499-A509-55E9A7F951A5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6A70D-7E10-4786-8665-A764E8792D32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Include front, side, and rear yard</a:t>
          </a:r>
        </a:p>
      </dsp:txBody>
      <dsp:txXfrm>
        <a:off x="7346081" y="3053169"/>
        <a:ext cx="3093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410A0-A70D-4124-AC2F-A953BFA5429D}">
      <dsp:nvSpPr>
        <dsp:cNvPr id="0" name=""/>
        <dsp:cNvSpPr/>
      </dsp:nvSpPr>
      <dsp:spPr>
        <a:xfrm>
          <a:off x="973190" y="986724"/>
          <a:ext cx="1264141" cy="1264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B72A5-ECDC-42F5-AA5C-84DA7F81C392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B0FC0-3BEE-4FBC-A042-87D4FAA08F62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Plant Selection</a:t>
          </a:r>
        </a:p>
      </dsp:txBody>
      <dsp:txXfrm>
        <a:off x="569079" y="2644614"/>
        <a:ext cx="2072362" cy="720000"/>
      </dsp:txXfrm>
    </dsp:sp>
    <dsp:sp modelId="{F51FF244-272B-4591-8466-DD4362336497}">
      <dsp:nvSpPr>
        <dsp:cNvPr id="0" name=""/>
        <dsp:cNvSpPr/>
      </dsp:nvSpPr>
      <dsp:spPr>
        <a:xfrm>
          <a:off x="3408216" y="986724"/>
          <a:ext cx="1264141" cy="1264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9F568-28EA-4136-AA4D-8C9F64F8BDD5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6DCE8-3D61-4447-8A48-6376480DFA67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Mulch</a:t>
          </a:r>
        </a:p>
      </dsp:txBody>
      <dsp:txXfrm>
        <a:off x="3004105" y="2644614"/>
        <a:ext cx="2072362" cy="720000"/>
      </dsp:txXfrm>
    </dsp:sp>
    <dsp:sp modelId="{8A175AFE-E01B-4AE5-8D16-7F9FD62BBC23}">
      <dsp:nvSpPr>
        <dsp:cNvPr id="0" name=""/>
        <dsp:cNvSpPr/>
      </dsp:nvSpPr>
      <dsp:spPr>
        <a:xfrm>
          <a:off x="5843242" y="986724"/>
          <a:ext cx="1264141" cy="1264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1DAD3-0252-46C5-AF1C-DA91CBDD5C7A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87195-93BD-400D-8BC2-281C6EB468DC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Soil Preparation</a:t>
          </a:r>
        </a:p>
      </dsp:txBody>
      <dsp:txXfrm>
        <a:off x="5439131" y="2644614"/>
        <a:ext cx="2072362" cy="720000"/>
      </dsp:txXfrm>
    </dsp:sp>
    <dsp:sp modelId="{E3C52A42-A134-4228-A13C-FB3E3F872FF2}">
      <dsp:nvSpPr>
        <dsp:cNvPr id="0" name=""/>
        <dsp:cNvSpPr/>
      </dsp:nvSpPr>
      <dsp:spPr>
        <a:xfrm>
          <a:off x="8278268" y="986724"/>
          <a:ext cx="1264141" cy="1264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86955-92D2-4827-B99D-41D428B6B876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5BA2E-7213-4041-8FB9-29D10B40B137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Tree Selection</a:t>
          </a:r>
        </a:p>
      </dsp:txBody>
      <dsp:txXfrm>
        <a:off x="7874157" y="2644614"/>
        <a:ext cx="2072362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FE24F-6D9C-4D3D-8D9E-8F7EC39DD0F1}">
      <dsp:nvSpPr>
        <dsp:cNvPr id="0" name=""/>
        <dsp:cNvSpPr/>
      </dsp:nvSpPr>
      <dsp:spPr>
        <a:xfrm>
          <a:off x="229574" y="132120"/>
          <a:ext cx="716273" cy="7162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DE475-A91F-4D9B-801E-339EB285643F}">
      <dsp:nvSpPr>
        <dsp:cNvPr id="0" name=""/>
        <dsp:cNvSpPr/>
      </dsp:nvSpPr>
      <dsp:spPr>
        <a:xfrm>
          <a:off x="382222" y="284768"/>
          <a:ext cx="410976" cy="4109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D3095-FC8B-45DA-9A48-5B382A623FF6}">
      <dsp:nvSpPr>
        <dsp:cNvPr id="0" name=""/>
        <dsp:cNvSpPr/>
      </dsp:nvSpPr>
      <dsp:spPr>
        <a:xfrm>
          <a:off x="601" y="1071495"/>
          <a:ext cx="1174218" cy="46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Pressure Regulation</a:t>
          </a:r>
        </a:p>
      </dsp:txBody>
      <dsp:txXfrm>
        <a:off x="601" y="1071495"/>
        <a:ext cx="1174218" cy="469687"/>
      </dsp:txXfrm>
    </dsp:sp>
    <dsp:sp modelId="{5621376D-042C-4258-B381-4EEE80AD65A3}">
      <dsp:nvSpPr>
        <dsp:cNvPr id="0" name=""/>
        <dsp:cNvSpPr/>
      </dsp:nvSpPr>
      <dsp:spPr>
        <a:xfrm>
          <a:off x="1609281" y="132120"/>
          <a:ext cx="716273" cy="7162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4EEF3-83D5-4229-A6D9-AD7C9EEEF67D}">
      <dsp:nvSpPr>
        <dsp:cNvPr id="0" name=""/>
        <dsp:cNvSpPr/>
      </dsp:nvSpPr>
      <dsp:spPr>
        <a:xfrm>
          <a:off x="1761929" y="284768"/>
          <a:ext cx="410976" cy="4109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2B9C1-342F-45F7-8174-BF207D9F8016}">
      <dsp:nvSpPr>
        <dsp:cNvPr id="0" name=""/>
        <dsp:cNvSpPr/>
      </dsp:nvSpPr>
      <dsp:spPr>
        <a:xfrm>
          <a:off x="1380308" y="1071495"/>
          <a:ext cx="1174218" cy="46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Smart Irrigation controller</a:t>
          </a:r>
        </a:p>
      </dsp:txBody>
      <dsp:txXfrm>
        <a:off x="1380308" y="1071495"/>
        <a:ext cx="1174218" cy="469687"/>
      </dsp:txXfrm>
    </dsp:sp>
    <dsp:sp modelId="{B5EB6B4B-7F62-4CDF-8798-8C7CBCA8915A}">
      <dsp:nvSpPr>
        <dsp:cNvPr id="0" name=""/>
        <dsp:cNvSpPr/>
      </dsp:nvSpPr>
      <dsp:spPr>
        <a:xfrm>
          <a:off x="2988988" y="132120"/>
          <a:ext cx="716273" cy="7162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5FB7C-A708-4184-9C44-7968A3698C84}">
      <dsp:nvSpPr>
        <dsp:cNvPr id="0" name=""/>
        <dsp:cNvSpPr/>
      </dsp:nvSpPr>
      <dsp:spPr>
        <a:xfrm>
          <a:off x="3141636" y="284768"/>
          <a:ext cx="410976" cy="4109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9FA91-F0C0-4676-B6B7-A4D1724EC111}">
      <dsp:nvSpPr>
        <dsp:cNvPr id="0" name=""/>
        <dsp:cNvSpPr/>
      </dsp:nvSpPr>
      <dsp:spPr>
        <a:xfrm>
          <a:off x="2760015" y="1071495"/>
          <a:ext cx="1174218" cy="46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Irrigation Zones</a:t>
          </a:r>
        </a:p>
      </dsp:txBody>
      <dsp:txXfrm>
        <a:off x="2760015" y="1071495"/>
        <a:ext cx="1174218" cy="469687"/>
      </dsp:txXfrm>
    </dsp:sp>
    <dsp:sp modelId="{26694629-E9A7-4723-BC12-4A6D2D455A48}">
      <dsp:nvSpPr>
        <dsp:cNvPr id="0" name=""/>
        <dsp:cNvSpPr/>
      </dsp:nvSpPr>
      <dsp:spPr>
        <a:xfrm>
          <a:off x="4368695" y="132120"/>
          <a:ext cx="716273" cy="7162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B7BD9-3EFD-4C30-B28F-5BAD62270E26}">
      <dsp:nvSpPr>
        <dsp:cNvPr id="0" name=""/>
        <dsp:cNvSpPr/>
      </dsp:nvSpPr>
      <dsp:spPr>
        <a:xfrm>
          <a:off x="4521343" y="284768"/>
          <a:ext cx="410976" cy="4109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3080A-7863-4DAC-AF82-67E4221438B2}">
      <dsp:nvSpPr>
        <dsp:cNvPr id="0" name=""/>
        <dsp:cNvSpPr/>
      </dsp:nvSpPr>
      <dsp:spPr>
        <a:xfrm>
          <a:off x="4139722" y="1071495"/>
          <a:ext cx="1174218" cy="46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Drip Irrigation</a:t>
          </a:r>
        </a:p>
      </dsp:txBody>
      <dsp:txXfrm>
        <a:off x="4139722" y="1071495"/>
        <a:ext cx="1174218" cy="469687"/>
      </dsp:txXfrm>
    </dsp:sp>
    <dsp:sp modelId="{CD467C52-F293-4109-AFC2-8602C4E7FFFB}">
      <dsp:nvSpPr>
        <dsp:cNvPr id="0" name=""/>
        <dsp:cNvSpPr/>
      </dsp:nvSpPr>
      <dsp:spPr>
        <a:xfrm>
          <a:off x="229574" y="1834737"/>
          <a:ext cx="716273" cy="7162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87EA8-04D6-4548-BD64-6B8B8DDC8219}">
      <dsp:nvSpPr>
        <dsp:cNvPr id="0" name=""/>
        <dsp:cNvSpPr/>
      </dsp:nvSpPr>
      <dsp:spPr>
        <a:xfrm>
          <a:off x="382222" y="1987385"/>
          <a:ext cx="410976" cy="4109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B5E03E-1E1E-434D-AA40-B862C3F6C2B9}">
      <dsp:nvSpPr>
        <dsp:cNvPr id="0" name=""/>
        <dsp:cNvSpPr/>
      </dsp:nvSpPr>
      <dsp:spPr>
        <a:xfrm>
          <a:off x="601" y="2774112"/>
          <a:ext cx="1174218" cy="46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Sprinklers</a:t>
          </a:r>
        </a:p>
      </dsp:txBody>
      <dsp:txXfrm>
        <a:off x="601" y="2774112"/>
        <a:ext cx="1174218" cy="469687"/>
      </dsp:txXfrm>
    </dsp:sp>
    <dsp:sp modelId="{A4F29C70-FA92-4D86-8822-035BBF665455}">
      <dsp:nvSpPr>
        <dsp:cNvPr id="0" name=""/>
        <dsp:cNvSpPr/>
      </dsp:nvSpPr>
      <dsp:spPr>
        <a:xfrm>
          <a:off x="1609281" y="1834737"/>
          <a:ext cx="716273" cy="7162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5687D-07F6-4462-8D00-C8664C51DA47}">
      <dsp:nvSpPr>
        <dsp:cNvPr id="0" name=""/>
        <dsp:cNvSpPr/>
      </dsp:nvSpPr>
      <dsp:spPr>
        <a:xfrm>
          <a:off x="1761929" y="1987385"/>
          <a:ext cx="410976" cy="41097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182B5-133D-40A4-9085-260466D2DD9E}">
      <dsp:nvSpPr>
        <dsp:cNvPr id="0" name=""/>
        <dsp:cNvSpPr/>
      </dsp:nvSpPr>
      <dsp:spPr>
        <a:xfrm>
          <a:off x="1380308" y="2774112"/>
          <a:ext cx="1174218" cy="46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Check Valves</a:t>
          </a:r>
        </a:p>
      </dsp:txBody>
      <dsp:txXfrm>
        <a:off x="1380308" y="2774112"/>
        <a:ext cx="1174218" cy="469687"/>
      </dsp:txXfrm>
    </dsp:sp>
    <dsp:sp modelId="{A64A34E7-253D-4C25-91E5-31E2450732E4}">
      <dsp:nvSpPr>
        <dsp:cNvPr id="0" name=""/>
        <dsp:cNvSpPr/>
      </dsp:nvSpPr>
      <dsp:spPr>
        <a:xfrm>
          <a:off x="2988988" y="1834737"/>
          <a:ext cx="716273" cy="7162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E0389-A546-41B9-A7C2-5B5A1284CEE3}">
      <dsp:nvSpPr>
        <dsp:cNvPr id="0" name=""/>
        <dsp:cNvSpPr/>
      </dsp:nvSpPr>
      <dsp:spPr>
        <a:xfrm>
          <a:off x="3141636" y="1987385"/>
          <a:ext cx="410976" cy="41097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E84E9-B4B6-4D32-B7D4-0E6B20B73017}">
      <dsp:nvSpPr>
        <dsp:cNvPr id="0" name=""/>
        <dsp:cNvSpPr/>
      </dsp:nvSpPr>
      <dsp:spPr>
        <a:xfrm>
          <a:off x="2760015" y="2774112"/>
          <a:ext cx="1174218" cy="46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Filters/Flush Valves</a:t>
          </a:r>
        </a:p>
      </dsp:txBody>
      <dsp:txXfrm>
        <a:off x="2760015" y="2774112"/>
        <a:ext cx="1174218" cy="469687"/>
      </dsp:txXfrm>
    </dsp:sp>
    <dsp:sp modelId="{BC0759E7-F1D4-468C-AEFA-B3EC39ACFDEA}">
      <dsp:nvSpPr>
        <dsp:cNvPr id="0" name=""/>
        <dsp:cNvSpPr/>
      </dsp:nvSpPr>
      <dsp:spPr>
        <a:xfrm>
          <a:off x="4368695" y="1834737"/>
          <a:ext cx="716273" cy="7162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542C2-0CDF-4374-A1C9-38B9BE722E94}">
      <dsp:nvSpPr>
        <dsp:cNvPr id="0" name=""/>
        <dsp:cNvSpPr/>
      </dsp:nvSpPr>
      <dsp:spPr>
        <a:xfrm>
          <a:off x="4521343" y="1987385"/>
          <a:ext cx="410976" cy="41097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B3BDB-10DC-41E6-817D-EA9A3E515FEB}">
      <dsp:nvSpPr>
        <dsp:cNvPr id="0" name=""/>
        <dsp:cNvSpPr/>
      </dsp:nvSpPr>
      <dsp:spPr>
        <a:xfrm>
          <a:off x="4139722" y="2774112"/>
          <a:ext cx="1174218" cy="46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Programming</a:t>
          </a:r>
        </a:p>
      </dsp:txBody>
      <dsp:txXfrm>
        <a:off x="4139722" y="2774112"/>
        <a:ext cx="1174218" cy="4696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D2E48-6D02-4872-A3CF-57F10CE5CE13}">
      <dsp:nvSpPr>
        <dsp:cNvPr id="0" name=""/>
        <dsp:cNvSpPr/>
      </dsp:nvSpPr>
      <dsp:spPr>
        <a:xfrm>
          <a:off x="0" y="635768"/>
          <a:ext cx="10515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65049-0137-4D99-B20D-B45A59382151}">
      <dsp:nvSpPr>
        <dsp:cNvPr id="0" name=""/>
        <dsp:cNvSpPr/>
      </dsp:nvSpPr>
      <dsp:spPr>
        <a:xfrm>
          <a:off x="525780" y="207728"/>
          <a:ext cx="7360920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Offer water efficient landscape options</a:t>
          </a:r>
        </a:p>
      </dsp:txBody>
      <dsp:txXfrm>
        <a:off x="567570" y="249518"/>
        <a:ext cx="7277340" cy="772500"/>
      </dsp:txXfrm>
    </dsp:sp>
    <dsp:sp modelId="{2EE733EC-8DBC-4A2A-9920-61AAE04159E3}">
      <dsp:nvSpPr>
        <dsp:cNvPr id="0" name=""/>
        <dsp:cNvSpPr/>
      </dsp:nvSpPr>
      <dsp:spPr>
        <a:xfrm>
          <a:off x="0" y="1951209"/>
          <a:ext cx="10515600" cy="219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604012" rIns="816127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Must have a water efficient landscape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Have plans approved by the city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Include information about the water efficient landscape</a:t>
          </a:r>
        </a:p>
      </dsp:txBody>
      <dsp:txXfrm>
        <a:off x="0" y="1951209"/>
        <a:ext cx="10515600" cy="2192400"/>
      </dsp:txXfrm>
    </dsp:sp>
    <dsp:sp modelId="{6107D090-FA7D-4952-84B4-19A725340AB0}">
      <dsp:nvSpPr>
        <dsp:cNvPr id="0" name=""/>
        <dsp:cNvSpPr/>
      </dsp:nvSpPr>
      <dsp:spPr>
        <a:xfrm>
          <a:off x="525780" y="1523168"/>
          <a:ext cx="7360920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Model homes</a:t>
          </a:r>
        </a:p>
      </dsp:txBody>
      <dsp:txXfrm>
        <a:off x="567570" y="1564958"/>
        <a:ext cx="7277340" cy="772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C320-0A7B-40E2-BD4B-662B2A0503D6}">
      <dsp:nvSpPr>
        <dsp:cNvPr id="0" name=""/>
        <dsp:cNvSpPr/>
      </dsp:nvSpPr>
      <dsp:spPr>
        <a:xfrm>
          <a:off x="0" y="3295221"/>
          <a:ext cx="7452360" cy="21620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Plan review, construction inspection, and post construction monitoring</a:t>
          </a:r>
        </a:p>
      </dsp:txBody>
      <dsp:txXfrm>
        <a:off x="0" y="3295221"/>
        <a:ext cx="7452360" cy="2162022"/>
      </dsp:txXfrm>
    </dsp:sp>
    <dsp:sp modelId="{25414455-D027-4E9D-9F05-F6349C522D0D}">
      <dsp:nvSpPr>
        <dsp:cNvPr id="0" name=""/>
        <dsp:cNvSpPr/>
      </dsp:nvSpPr>
      <dsp:spPr>
        <a:xfrm rot="10800000">
          <a:off x="0" y="2461"/>
          <a:ext cx="7452360" cy="3325190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Landscape plan and documentation package to the city</a:t>
          </a:r>
        </a:p>
      </dsp:txBody>
      <dsp:txXfrm rot="-10800000">
        <a:off x="0" y="2461"/>
        <a:ext cx="7452360" cy="1167141"/>
      </dsp:txXfrm>
    </dsp:sp>
    <dsp:sp modelId="{AE6CF976-E0BB-401F-99B0-3F50D8E6D283}">
      <dsp:nvSpPr>
        <dsp:cNvPr id="0" name=""/>
        <dsp:cNvSpPr/>
      </dsp:nvSpPr>
      <dsp:spPr>
        <a:xfrm>
          <a:off x="0" y="1169603"/>
          <a:ext cx="1863089" cy="9942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Project information</a:t>
          </a:r>
        </a:p>
      </dsp:txBody>
      <dsp:txXfrm>
        <a:off x="0" y="1169603"/>
        <a:ext cx="1863089" cy="994231"/>
      </dsp:txXfrm>
    </dsp:sp>
    <dsp:sp modelId="{6906B19E-6B56-4A8A-83EF-BF169CC6486E}">
      <dsp:nvSpPr>
        <dsp:cNvPr id="0" name=""/>
        <dsp:cNvSpPr/>
      </dsp:nvSpPr>
      <dsp:spPr>
        <a:xfrm>
          <a:off x="1863090" y="1169603"/>
          <a:ext cx="1863089" cy="994231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Planting plan</a:t>
          </a:r>
        </a:p>
      </dsp:txBody>
      <dsp:txXfrm>
        <a:off x="1863090" y="1169603"/>
        <a:ext cx="1863089" cy="994231"/>
      </dsp:txXfrm>
    </dsp:sp>
    <dsp:sp modelId="{DFC8CBCD-7679-4D0C-93A4-238ED7988D9C}">
      <dsp:nvSpPr>
        <dsp:cNvPr id="0" name=""/>
        <dsp:cNvSpPr/>
      </dsp:nvSpPr>
      <dsp:spPr>
        <a:xfrm>
          <a:off x="3726180" y="1169603"/>
          <a:ext cx="1863089" cy="994231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Irrigation plan</a:t>
          </a:r>
        </a:p>
      </dsp:txBody>
      <dsp:txXfrm>
        <a:off x="3726180" y="1169603"/>
        <a:ext cx="1863089" cy="994231"/>
      </dsp:txXfrm>
    </dsp:sp>
    <dsp:sp modelId="{FD563125-2BAA-4E66-97D0-6859F5F8FDB1}">
      <dsp:nvSpPr>
        <dsp:cNvPr id="0" name=""/>
        <dsp:cNvSpPr/>
      </dsp:nvSpPr>
      <dsp:spPr>
        <a:xfrm>
          <a:off x="5589270" y="1169603"/>
          <a:ext cx="1863089" cy="994231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Grading plan</a:t>
          </a:r>
        </a:p>
      </dsp:txBody>
      <dsp:txXfrm>
        <a:off x="5589270" y="1169603"/>
        <a:ext cx="1863089" cy="994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9B8A6-1D79-4D0D-97F6-EB3B100BDCA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4FD54-E356-4990-B911-341F09D1E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1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71708" y="3275936"/>
            <a:ext cx="9144000" cy="838325"/>
          </a:xfrm>
        </p:spPr>
        <p:txBody>
          <a:bodyPr anchor="b">
            <a:normAutofit/>
          </a:bodyPr>
          <a:lstStyle>
            <a:lvl1pPr algn="ctr">
              <a:defRPr sz="5400" baseline="0">
                <a:solidFill>
                  <a:srgbClr val="004B8E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5813"/>
            <a:ext cx="12192000" cy="160218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71708" y="4206337"/>
            <a:ext cx="9144000" cy="30205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4B8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71708" y="4543451"/>
            <a:ext cx="9144000" cy="303212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004B8E"/>
                </a:solidFill>
              </a:defRPr>
            </a:lvl1pPr>
            <a:lvl2pPr>
              <a:defRPr sz="1600">
                <a:solidFill>
                  <a:srgbClr val="004B8E"/>
                </a:solidFill>
              </a:defRPr>
            </a:lvl2pPr>
            <a:lvl3pPr>
              <a:defRPr sz="1600">
                <a:solidFill>
                  <a:srgbClr val="004B8E"/>
                </a:solidFill>
              </a:defRPr>
            </a:lvl3pPr>
            <a:lvl4pPr>
              <a:defRPr sz="1600">
                <a:solidFill>
                  <a:srgbClr val="004B8E"/>
                </a:solidFill>
              </a:defRPr>
            </a:lvl4pPr>
            <a:lvl5pPr>
              <a:defRPr sz="1600">
                <a:solidFill>
                  <a:srgbClr val="004B8E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72" y="1207366"/>
            <a:ext cx="3814072" cy="17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1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6934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77746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6A84-8814-4360-BEF2-C00953454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44D74-2FEB-40B2-BB83-D578A06D4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74946-F257-4A92-8112-ED98112B7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975BA-F6D3-406B-86B3-C2AE0BC0195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693AC-C3FD-4E02-81DD-DD331728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03171-A4B4-42CD-8278-72D1313F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07E4-9439-49E8-A093-8C9639409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7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D23EA1-8542-4506-A95A-D00C9417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975BA-F6D3-406B-86B3-C2AE0BC0195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6DD62-DD10-422C-B0C6-3A2D2B8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C133-1FAA-4AB8-ABF5-6DEAA202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07E4-9439-49E8-A093-8C9639409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77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2023-EE06-4501-AA3F-9CAB9C62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32E46-6458-4BF7-8491-18CB2EAC6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13A23-1D03-4A3B-A71C-49F83AE38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BA9DB-D54C-422F-8CF4-44D15539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975BA-F6D3-406B-86B3-C2AE0BC0195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B3444-0419-47B0-8386-A7871F94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B5B65-B8C8-42F2-A065-1718970A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07E4-9439-49E8-A093-8C9639409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7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649694" y="6491895"/>
            <a:ext cx="542305" cy="3661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6135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0"/>
            <a:ext cx="12192000" cy="5760720"/>
          </a:xfrm>
          <a:prstGeom prst="rect">
            <a:avLst/>
          </a:prstGeom>
        </p:spPr>
      </p:pic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683026" y="4543451"/>
            <a:ext cx="9144000" cy="303212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004B8E"/>
                </a:solidFill>
              </a:defRPr>
            </a:lvl1pPr>
            <a:lvl2pPr>
              <a:defRPr sz="1600">
                <a:solidFill>
                  <a:srgbClr val="004B8E"/>
                </a:solidFill>
              </a:defRPr>
            </a:lvl2pPr>
            <a:lvl3pPr>
              <a:defRPr sz="1600">
                <a:solidFill>
                  <a:srgbClr val="004B8E"/>
                </a:solidFill>
              </a:defRPr>
            </a:lvl3pPr>
            <a:lvl4pPr>
              <a:defRPr sz="1600">
                <a:solidFill>
                  <a:srgbClr val="004B8E"/>
                </a:solidFill>
              </a:defRPr>
            </a:lvl4pPr>
            <a:lvl5pPr>
              <a:defRPr sz="1600">
                <a:solidFill>
                  <a:srgbClr val="004B8E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72" y="1207366"/>
            <a:ext cx="3814072" cy="175431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683026" y="3251087"/>
            <a:ext cx="9144000" cy="841375"/>
          </a:xfrm>
        </p:spPr>
        <p:txBody>
          <a:bodyPr>
            <a:normAutofit/>
          </a:bodyPr>
          <a:lstStyle>
            <a:lvl1pPr marL="0" indent="0" algn="ctr">
              <a:buNone/>
              <a:defRPr sz="5400" baseline="0">
                <a:solidFill>
                  <a:srgbClr val="004B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1683026" y="4167144"/>
            <a:ext cx="9144000" cy="301625"/>
          </a:xfrm>
        </p:spPr>
        <p:txBody>
          <a:bodyPr>
            <a:noAutofit/>
          </a:bodyPr>
          <a:lstStyle>
            <a:lvl1pPr marL="0" indent="0" algn="ctr">
              <a:buNone/>
              <a:defRPr sz="1700">
                <a:solidFill>
                  <a:srgbClr val="004B8E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1613824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58859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588309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866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B8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90546205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087867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20112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183988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8699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03281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500050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194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4B8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688418" y="6548968"/>
            <a:ext cx="386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61029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9738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0123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2019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63868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80599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49694" y="6491895"/>
            <a:ext cx="542305" cy="36610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167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748"/>
            <a:ext cx="12192000" cy="775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6401129"/>
            <a:ext cx="550218" cy="387706"/>
          </a:xfrm>
          <a:prstGeom prst="rect">
            <a:avLst/>
          </a:prstGeom>
        </p:spPr>
      </p:pic>
      <p:sp>
        <p:nvSpPr>
          <p:cNvPr id="9" name="Text Placeholder 11"/>
          <p:cNvSpPr txBox="1">
            <a:spLocks/>
          </p:cNvSpPr>
          <p:nvPr userDrawn="1"/>
        </p:nvSpPr>
        <p:spPr>
          <a:xfrm>
            <a:off x="11727705" y="6491895"/>
            <a:ext cx="334424" cy="3661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4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  <p:sldLayoutId id="2147483682" r:id="rId13"/>
    <p:sldLayoutId id="21474836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8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0" y="6288041"/>
            <a:ext cx="637682" cy="4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2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12192000" cy="58293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1" y="6568427"/>
            <a:ext cx="303727" cy="21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8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8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mailto:Rick@cuwcd.com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C754-9FA3-494D-B801-8E81C5EB4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115" y="3275936"/>
            <a:ext cx="11593584" cy="8383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Water Conservation Roundtable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CCC83-C2D7-4703-9B90-64D4AA0565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Central Utah Water Conservancy District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8F563-526E-4C7D-A835-665318E280E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April 29, 2021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5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6EE9C-56A1-4EFF-959C-82123B55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Conservation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7CEAF4-05E7-4A61-A18D-16F4448E4F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6886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041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5A786E-7BC3-46F4-93E1-79EB7FB7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roadmap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E90DC0-4568-400B-9769-63456F19B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388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High-impact activities</a:t>
            </a:r>
          </a:p>
          <a:p>
            <a:r>
              <a:rPr lang="en-US" dirty="0"/>
              <a:t>Conservation roundtables</a:t>
            </a:r>
          </a:p>
          <a:p>
            <a:r>
              <a:rPr lang="en-US" dirty="0"/>
              <a:t>Secondary meter funding</a:t>
            </a:r>
          </a:p>
          <a:p>
            <a:r>
              <a:rPr lang="en-US" dirty="0"/>
              <a:t>Water efficiency policies and state legislation</a:t>
            </a:r>
          </a:p>
          <a:p>
            <a:r>
              <a:rPr lang="en-US" dirty="0"/>
              <a:t>Landscape water requirements calculator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B339B5-8AF5-4E11-BF73-2431265A1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83"/>
          <a:stretch/>
        </p:blipFill>
        <p:spPr>
          <a:xfrm>
            <a:off x="7497407" y="0"/>
            <a:ext cx="3712808" cy="642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9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D0195-8B64-44FE-BB5A-62917F7B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Education Opportunities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76E089-F718-400F-82E7-05DE54D94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3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0CE8C9-A677-4AF0-903F-F2DC7657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669978"/>
            <a:ext cx="5692774" cy="11737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Community conservation/landscape classes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City Council presentations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Education for City departments/staff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54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B440-7E9C-473B-8276-2951E79C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Current Incentive Programs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6DB064-7834-43B9-B5B1-72815F993D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017133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4758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outdoor, sky, sidewalk&#10;&#10;Description automatically generated">
            <a:extLst>
              <a:ext uri="{FF2B5EF4-FFF2-40B4-BE49-F238E27FC236}">
                <a16:creationId xmlns:a16="http://schemas.microsoft.com/office/drawing/2014/main" id="{F700800E-732A-42FE-9B71-22574BD1E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 r="6311" b="21345"/>
          <a:stretch/>
        </p:blipFill>
        <p:spPr>
          <a:xfrm>
            <a:off x="19" y="-180966"/>
            <a:ext cx="12191981" cy="7038965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4D9642-2084-46F6-9F76-EC68F9A4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2" y="3091928"/>
            <a:ext cx="1060556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>
                <a:solidFill>
                  <a:schemeClr val="bg1"/>
                </a:solidFill>
              </a:rPr>
              <a:t>Localscapes</a:t>
            </a:r>
            <a:r>
              <a:rPr lang="en-US" sz="6600" dirty="0">
                <a:solidFill>
                  <a:schemeClr val="bg1"/>
                </a:solidFill>
              </a:rPr>
              <a:t> for Home Builders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C845A75-227C-41E7-9539-8959B6566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Cash incentives for water efficient landscaping over traditional turf landscape</a:t>
            </a:r>
          </a:p>
        </p:txBody>
      </p:sp>
    </p:spTree>
    <p:extLst>
      <p:ext uri="{BB962C8B-B14F-4D97-AF65-F5344CB8AC3E}">
        <p14:creationId xmlns:p14="http://schemas.microsoft.com/office/powerpoint/2010/main" val="2697279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8268-3E4B-4100-A954-BEC88267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084" y="763219"/>
            <a:ext cx="565597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100" dirty="0">
                <a:solidFill>
                  <a:schemeClr val="tx1"/>
                </a:solidFill>
              </a:rPr>
              <a:t>Landscape Leadership Grant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4662F6-02CB-460F-A5A8-9C21EA229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252" y="3428728"/>
            <a:ext cx="4861586" cy="232612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1800" dirty="0">
                <a:solidFill>
                  <a:schemeClr val="tx1"/>
                </a:solidFill>
              </a:rPr>
              <a:t>Grants for local business owners to reduce outdoor water use through efficient landscaping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For new construction and conversion of existing landscapes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Online grant calculator</a:t>
            </a:r>
          </a:p>
        </p:txBody>
      </p:sp>
      <p:pic>
        <p:nvPicPr>
          <p:cNvPr id="5" name="Content Placeholder 4" descr="A picture containing outdoor, sky, ground, stone&#10;&#10;Description automatically generated">
            <a:extLst>
              <a:ext uri="{FF2B5EF4-FFF2-40B4-BE49-F238E27FC236}">
                <a16:creationId xmlns:a16="http://schemas.microsoft.com/office/drawing/2014/main" id="{F5DD4C10-F73A-46CA-AF10-305A1F59D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r="7125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066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Sandy City">
            <a:extLst>
              <a:ext uri="{FF2B5EF4-FFF2-40B4-BE49-F238E27FC236}">
                <a16:creationId xmlns:a16="http://schemas.microsoft.com/office/drawing/2014/main" id="{8CAA62A8-6868-46C8-A279-15F575F9A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9" r="17614"/>
          <a:stretch/>
        </p:blipFill>
        <p:spPr bwMode="auto">
          <a:xfrm>
            <a:off x="5092117" y="10"/>
            <a:ext cx="709988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90645-908B-410A-8D6E-2FA484B2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/>
              <a:t>Commercial Smart Controller Rebate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9A7C0-F69A-4D9F-92B6-2965472A2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Sandy City</a:t>
            </a:r>
          </a:p>
          <a:p>
            <a:pPr lvl="1"/>
            <a:r>
              <a:rPr lang="en-US" dirty="0"/>
              <a:t>$60,000+ in rebates</a:t>
            </a:r>
          </a:p>
          <a:p>
            <a:pPr lvl="1"/>
            <a:r>
              <a:rPr lang="en-US" dirty="0"/>
              <a:t>100 parks and open spaces</a:t>
            </a:r>
          </a:p>
          <a:p>
            <a:r>
              <a:rPr lang="en-US" sz="2400" dirty="0"/>
              <a:t>Salt Lake City</a:t>
            </a:r>
          </a:p>
          <a:p>
            <a:pPr lvl="1"/>
            <a:r>
              <a:rPr lang="en-US" dirty="0"/>
              <a:t>$130,000+ in rebates</a:t>
            </a:r>
          </a:p>
          <a:p>
            <a:pPr lvl="1"/>
            <a:r>
              <a:rPr lang="en-US" dirty="0"/>
              <a:t>90+ parks and open spaces</a:t>
            </a:r>
          </a:p>
          <a:p>
            <a:r>
              <a:rPr lang="en-US" sz="2400" dirty="0"/>
              <a:t>University of Utah</a:t>
            </a:r>
          </a:p>
          <a:p>
            <a:pPr lvl="1"/>
            <a:r>
              <a:rPr lang="en-US" dirty="0"/>
              <a:t>$100,000+ in rebates</a:t>
            </a:r>
          </a:p>
          <a:p>
            <a:pPr lvl="1"/>
            <a:r>
              <a:rPr lang="en-US" dirty="0"/>
              <a:t>Entire Campus</a:t>
            </a:r>
          </a:p>
          <a:p>
            <a:pPr lvl="1"/>
            <a:r>
              <a:rPr lang="en-US" dirty="0"/>
              <a:t>106 million gallons saved in 2020</a:t>
            </a:r>
          </a:p>
          <a:p>
            <a:pPr lvl="2"/>
            <a:r>
              <a:rPr lang="en-US" sz="2400" dirty="0"/>
              <a:t>(324 acre feet – 16% savings)</a:t>
            </a:r>
          </a:p>
        </p:txBody>
      </p:sp>
    </p:spTree>
    <p:extLst>
      <p:ext uri="{BB962C8B-B14F-4D97-AF65-F5344CB8AC3E}">
        <p14:creationId xmlns:p14="http://schemas.microsoft.com/office/powerpoint/2010/main" val="1273653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5600-3E07-4875-9B6D-202E1761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Water Efficiency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16783-0DD1-4F8A-B26B-3EEDE20DE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Grants for conservation projects</a:t>
            </a:r>
          </a:p>
          <a:p>
            <a:pPr lvl="1"/>
            <a:r>
              <a:rPr lang="en-US" sz="1600" dirty="0"/>
              <a:t>Secondary metering</a:t>
            </a:r>
          </a:p>
          <a:p>
            <a:pPr lvl="1"/>
            <a:r>
              <a:rPr lang="en-US" sz="1600" dirty="0"/>
              <a:t>AMI and meter improvements</a:t>
            </a:r>
          </a:p>
          <a:p>
            <a:pPr lvl="1"/>
            <a:r>
              <a:rPr lang="en-US" sz="1600" dirty="0"/>
              <a:t>City landscaping and irrigation improvements</a:t>
            </a:r>
          </a:p>
          <a:p>
            <a:pPr lvl="1"/>
            <a:r>
              <a:rPr lang="en-US" sz="1600" dirty="0"/>
              <a:t>Agriculture improvements</a:t>
            </a:r>
          </a:p>
          <a:p>
            <a:pPr lvl="1"/>
            <a:r>
              <a:rPr lang="en-US" sz="1600" dirty="0"/>
              <a:t>Canal lining and piping </a:t>
            </a:r>
          </a:p>
          <a:p>
            <a:r>
              <a:rPr lang="en-US" sz="2000" dirty="0"/>
              <a:t>Easy online application</a:t>
            </a:r>
          </a:p>
          <a:p>
            <a:r>
              <a:rPr lang="en-US" sz="2000" dirty="0"/>
              <a:t>1 million in current available grant money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0294E-6EF0-49A4-BE24-3E03E0FC9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0" r="2052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5697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9BEA-0286-4CB6-9498-0C6B6240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221860" cy="5256371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Secondary Metering </a:t>
            </a:r>
            <a:r>
              <a:rPr lang="en-US" sz="3600" dirty="0">
                <a:solidFill>
                  <a:schemeClr val="bg1"/>
                </a:solidFill>
              </a:rPr>
              <a:t>(</a:t>
            </a:r>
            <a:r>
              <a:rPr lang="en-US" sz="3600" dirty="0" err="1">
                <a:solidFill>
                  <a:schemeClr val="bg1"/>
                </a:solidFill>
              </a:rPr>
              <a:t>DWRe</a:t>
            </a:r>
            <a:r>
              <a:rPr lang="en-US" sz="3600" dirty="0">
                <a:solidFill>
                  <a:schemeClr val="bg1"/>
                </a:solidFill>
              </a:rPr>
              <a:t> Options)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088603-B0E8-4AD4-B778-382EFF151A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894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DD37-039B-4572-9868-B6E846E99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2" y="609600"/>
            <a:ext cx="4111010" cy="1584502"/>
          </a:xfrm>
        </p:spPr>
        <p:txBody>
          <a:bodyPr>
            <a:normAutofit/>
          </a:bodyPr>
          <a:lstStyle/>
          <a:p>
            <a:r>
              <a:rPr lang="en-US" sz="4800" b="1" dirty="0"/>
              <a:t>Programs for Your Residents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3063-8401-4804-93B3-D3EE6622F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2" y="2565918"/>
            <a:ext cx="4387523" cy="3536770"/>
          </a:xfrm>
        </p:spPr>
        <p:txBody>
          <a:bodyPr>
            <a:normAutofit/>
          </a:bodyPr>
          <a:lstStyle/>
          <a:p>
            <a:r>
              <a:rPr lang="en-US" sz="3600" dirty="0"/>
              <a:t>Utah Water Savers </a:t>
            </a:r>
          </a:p>
          <a:p>
            <a:pPr lvl="1"/>
            <a:r>
              <a:rPr lang="en-US" sz="3600" dirty="0"/>
              <a:t>Smart Controller Rebate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$75</a:t>
            </a:r>
          </a:p>
          <a:p>
            <a:pPr lvl="1"/>
            <a:r>
              <a:rPr lang="en-US" sz="3600" dirty="0"/>
              <a:t>Toilet Rebate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$100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101987E-ED3A-4413-96E4-45AF5733D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1886697"/>
            <a:ext cx="6155141" cy="31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8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8A71-A56C-4E53-8C8A-1788BD47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625" y="5653120"/>
            <a:ext cx="10515600" cy="1325563"/>
          </a:xfrm>
        </p:spPr>
        <p:txBody>
          <a:bodyPr/>
          <a:lstStyle/>
          <a:p>
            <a:r>
              <a:rPr lang="en-US" dirty="0"/>
              <a:t>Housekeeping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28C129-F876-499A-AE5B-D49B15D61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14" t="10616" r="5309" b="17138"/>
          <a:stretch/>
        </p:blipFill>
        <p:spPr>
          <a:xfrm>
            <a:off x="111723" y="93306"/>
            <a:ext cx="8667482" cy="555981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5463A9-A3D9-4C2F-8CE3-6F3050830C63}"/>
              </a:ext>
            </a:extLst>
          </p:cNvPr>
          <p:cNvCxnSpPr>
            <a:cxnSpLocks/>
          </p:cNvCxnSpPr>
          <p:nvPr/>
        </p:nvCxnSpPr>
        <p:spPr>
          <a:xfrm flipH="1">
            <a:off x="6891875" y="4067798"/>
            <a:ext cx="2346129" cy="10425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77AC08-D54B-451C-9976-3F5F27D95C8E}"/>
              </a:ext>
            </a:extLst>
          </p:cNvPr>
          <p:cNvSpPr txBox="1"/>
          <p:nvPr/>
        </p:nvSpPr>
        <p:spPr>
          <a:xfrm>
            <a:off x="9400374" y="3778417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Raise hand to participate and ask questions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968E23-E622-4654-82F3-172FE03F019F}"/>
              </a:ext>
            </a:extLst>
          </p:cNvPr>
          <p:cNvCxnSpPr>
            <a:cxnSpLocks/>
          </p:cNvCxnSpPr>
          <p:nvPr/>
        </p:nvCxnSpPr>
        <p:spPr>
          <a:xfrm flipH="1">
            <a:off x="1367327" y="1726250"/>
            <a:ext cx="7930497" cy="35635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6BDB18-7320-4343-B93F-DA76095A1107}"/>
              </a:ext>
            </a:extLst>
          </p:cNvPr>
          <p:cNvSpPr txBox="1"/>
          <p:nvPr/>
        </p:nvSpPr>
        <p:spPr>
          <a:xfrm>
            <a:off x="9400374" y="1403084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and stop audio and video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076818-DB45-466F-9C7B-E40031361D4F}"/>
              </a:ext>
            </a:extLst>
          </p:cNvPr>
          <p:cNvCxnSpPr>
            <a:cxnSpLocks/>
          </p:cNvCxnSpPr>
          <p:nvPr/>
        </p:nvCxnSpPr>
        <p:spPr>
          <a:xfrm flipH="1">
            <a:off x="4443198" y="2873213"/>
            <a:ext cx="4897355" cy="23049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5800AC8-F5E9-4B3C-ADA3-3EEC8437AA7E}"/>
              </a:ext>
            </a:extLst>
          </p:cNvPr>
          <p:cNvSpPr txBox="1"/>
          <p:nvPr/>
        </p:nvSpPr>
        <p:spPr>
          <a:xfrm>
            <a:off x="9400374" y="2550047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chat box to interact and ask questions</a:t>
            </a:r>
          </a:p>
        </p:txBody>
      </p:sp>
    </p:spTree>
    <p:extLst>
      <p:ext uri="{BB962C8B-B14F-4D97-AF65-F5344CB8AC3E}">
        <p14:creationId xmlns:p14="http://schemas.microsoft.com/office/powerpoint/2010/main" val="250108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FED4-7A87-48CC-9E69-E0D97761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Model Residential Landscaping Ordinance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E43D47-209B-4FEF-9D52-611A1231BC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0212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E568-ED07-43F2-ADC6-423F6208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Landscape Design Standards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7AB77D-5F37-4837-914A-C54637F469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7250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20F89-EF9A-432B-8DD0-1D3F44FB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Irrigation Design Standards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E11427-CFC0-41AE-86CC-FEC8D1D20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2" r="12695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0B805B-A006-4286-944B-047C0DF2C4E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34329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4389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41EC-8D2C-47F5-9F0F-D7CCBD87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New Development Guide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840953-835A-4401-A491-805BC942C3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6066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576B-7162-4190-A445-10729E4DC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Prohibition on Restrictive Covenants Requiring Turf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FA495-E1F7-4888-9DB9-802116DBD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HOA governing documents are void if:</a:t>
            </a:r>
          </a:p>
          <a:p>
            <a:pPr lvl="1"/>
            <a:r>
              <a:rPr lang="en-US" dirty="0"/>
              <a:t>Require the use of turf in areas less than 8ft wide</a:t>
            </a:r>
          </a:p>
          <a:p>
            <a:pPr lvl="1"/>
            <a:r>
              <a:rPr lang="en-US" dirty="0"/>
              <a:t>Prohibit or include conditions on the use of water conserving plants</a:t>
            </a:r>
          </a:p>
          <a:p>
            <a:pPr lvl="1"/>
            <a:r>
              <a:rPr lang="en-US" dirty="0"/>
              <a:t>Have the effect of prohibiting or restrict the compliance with water conservation</a:t>
            </a:r>
          </a:p>
        </p:txBody>
      </p:sp>
    </p:spTree>
    <p:extLst>
      <p:ext uri="{BB962C8B-B14F-4D97-AF65-F5344CB8AC3E}">
        <p14:creationId xmlns:p14="http://schemas.microsoft.com/office/powerpoint/2010/main" val="175206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37622-86AA-4456-853E-9110FA06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29030"/>
            <a:ext cx="2834640" cy="5457589"/>
          </a:xfrm>
        </p:spPr>
        <p:txBody>
          <a:bodyPr anchor="ctr">
            <a:normAutofit/>
          </a:bodyPr>
          <a:lstStyle/>
          <a:p>
            <a:r>
              <a:rPr lang="en-US" sz="3400"/>
              <a:t>Landscapes in Commercial, Industrial, and Institutional Developments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ED996A-9A32-4EA6-8544-2E1A08274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41648" y="429030"/>
          <a:ext cx="745236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1244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3F971-607A-441E-8ADC-7F04884B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Green Housing Trends and Codes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0FB79D-E492-4727-B3C5-F51F4117E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r="2785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E6BA9-35A5-410D-A60B-942AF9FE1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/>
              <a:t>Updating plumbing codes requiring high-efficiency</a:t>
            </a:r>
          </a:p>
          <a:p>
            <a:r>
              <a:rPr lang="en-US" sz="2200"/>
              <a:t>EPA WaterSense Certified Homes</a:t>
            </a:r>
          </a:p>
          <a:p>
            <a:endParaRPr lang="en-US" sz="220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59127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96358-21C6-4B12-9AA7-9ABFCDFF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 dirty="0"/>
              <a:t>Feedback and Next Roundtable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2C1A2-F990-4A00-A240-FAC508EF0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Date: September 28</a:t>
            </a:r>
            <a:r>
              <a:rPr lang="en-US" sz="3200" baseline="30000" dirty="0"/>
              <a:t>th</a:t>
            </a:r>
            <a:r>
              <a:rPr lang="en-US" sz="3200" dirty="0"/>
              <a:t>  </a:t>
            </a:r>
          </a:p>
          <a:p>
            <a:pPr marL="0" indent="0" algn="ctr">
              <a:buNone/>
            </a:pPr>
            <a:r>
              <a:rPr lang="en-US" sz="3200" dirty="0"/>
              <a:t>12:00 – 2:00 pm</a:t>
            </a:r>
          </a:p>
          <a:p>
            <a:pPr marL="0" indent="0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1800" dirty="0"/>
              <a:t>Rick Maloy</a:t>
            </a:r>
          </a:p>
          <a:p>
            <a:pPr marL="0" indent="0" algn="ctr">
              <a:buNone/>
            </a:pPr>
            <a:r>
              <a:rPr lang="en-US" sz="1800" dirty="0"/>
              <a:t>Water Conservation Manager</a:t>
            </a:r>
          </a:p>
          <a:p>
            <a:pPr marL="0" indent="0" algn="ctr">
              <a:buNone/>
            </a:pPr>
            <a:r>
              <a:rPr lang="en-US" sz="1800" dirty="0"/>
              <a:t>801-226-7136</a:t>
            </a:r>
          </a:p>
          <a:p>
            <a:pPr marL="0" indent="0" algn="ctr">
              <a:buNone/>
            </a:pPr>
            <a:r>
              <a:rPr lang="en-US" sz="1800" dirty="0">
                <a:hlinkClick r:id="rId2"/>
              </a:rPr>
              <a:t>Rick@cuwcd.com</a:t>
            </a:r>
            <a:r>
              <a:rPr lang="en-US" sz="1800" dirty="0"/>
              <a:t> </a:t>
            </a:r>
          </a:p>
          <a:p>
            <a:endParaRPr lang="en-US" sz="2200" dirty="0"/>
          </a:p>
        </p:txBody>
      </p:sp>
      <p:pic>
        <p:nvPicPr>
          <p:cNvPr id="6" name="Picture 5" descr="A picture containing tree, outdoor, house, garden&#10;&#10;Description automatically generated">
            <a:extLst>
              <a:ext uri="{FF2B5EF4-FFF2-40B4-BE49-F238E27FC236}">
                <a16:creationId xmlns:a16="http://schemas.microsoft.com/office/drawing/2014/main" id="{A3EB9B40-EE0B-442D-B213-161243787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086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503D-28EF-4E4F-83BE-83F475CF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Conservation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2D3D0-FB37-498A-8C7B-4810C4C66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Sarah Sutherland, Environmental Programs Manager</a:t>
            </a:r>
          </a:p>
          <a:p>
            <a:r>
              <a:rPr lang="en-US" dirty="0"/>
              <a:t>Rick Maloy, Water Conservation Manager</a:t>
            </a:r>
          </a:p>
          <a:p>
            <a:r>
              <a:rPr lang="en-US" dirty="0"/>
              <a:t>Casey Finlinson, Conservation Education Director</a:t>
            </a:r>
          </a:p>
          <a:p>
            <a:r>
              <a:rPr lang="en-US" dirty="0"/>
              <a:t>Zack Seipert, Water Conservation Coordinator</a:t>
            </a:r>
          </a:p>
        </p:txBody>
      </p:sp>
    </p:spTree>
    <p:extLst>
      <p:ext uri="{BB962C8B-B14F-4D97-AF65-F5344CB8AC3E}">
        <p14:creationId xmlns:p14="http://schemas.microsoft.com/office/powerpoint/2010/main" val="103644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5803E-3D95-4889-9C15-DA9D321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Drought in Utah</a:t>
            </a:r>
          </a:p>
        </p:txBody>
      </p:sp>
      <p:pic>
        <p:nvPicPr>
          <p:cNvPr id="4" name="Picture 3" descr="Graphical user interface, text, letter&#10;&#10;Description automatically generated">
            <a:extLst>
              <a:ext uri="{FF2B5EF4-FFF2-40B4-BE49-F238E27FC236}">
                <a16:creationId xmlns:a16="http://schemas.microsoft.com/office/drawing/2014/main" id="{281CAEB1-0DF5-4E37-AB7D-62FFFC5C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46" y="1881532"/>
            <a:ext cx="3967654" cy="39976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6F55F9-08B0-44AC-8FAC-B6C261F32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2617" y="1881533"/>
            <a:ext cx="517493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6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0BB3C2-DB08-48CF-B0BE-0DFAC0EA1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183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39E4AC-2BFE-4944-97DF-B4A0B6EA9109}"/>
              </a:ext>
            </a:extLst>
          </p:cNvPr>
          <p:cNvSpPr/>
          <p:nvPr/>
        </p:nvSpPr>
        <p:spPr>
          <a:xfrm>
            <a:off x="0" y="1234130"/>
            <a:ext cx="6096000" cy="2071131"/>
          </a:xfrm>
          <a:prstGeom prst="rect">
            <a:avLst/>
          </a:prstGeom>
          <a:solidFill>
            <a:srgbClr val="EEB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D6F64-78B7-4A53-B044-5688DCD6D2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2025" y="1071118"/>
            <a:ext cx="5951950" cy="239715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A4D8E"/>
                </a:solidFill>
              </a:rPr>
              <a:t>Water Conservation and Efficiency Plan</a:t>
            </a:r>
            <a:br>
              <a:rPr lang="en-US" sz="5400" dirty="0">
                <a:solidFill>
                  <a:srgbClr val="0A4D8E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October 28, 2020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20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6644BD2-2038-4A8C-9ADF-0ADAD3D3D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808" y="1758462"/>
            <a:ext cx="11700696" cy="3318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3AA8A-6A76-4101-B55B-C68F53DD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District has a unique role to play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BF472-F70F-4E13-8460-108A8650D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275" y="1477888"/>
            <a:ext cx="5616154" cy="8924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Statewide Water Infrastructure Plan recommended spend on Conservation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A902602-9FA2-4CAA-814E-3DB5883CE24C}"/>
              </a:ext>
            </a:extLst>
          </p:cNvPr>
          <p:cNvSpPr txBox="1">
            <a:spLocks/>
          </p:cNvSpPr>
          <p:nvPr/>
        </p:nvSpPr>
        <p:spPr>
          <a:xfrm>
            <a:off x="627487" y="3289291"/>
            <a:ext cx="3223060" cy="1533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–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 Narrow" panose="020B0606020202030204" pitchFamily="34" charset="0"/>
              <a:buNone/>
            </a:pPr>
            <a:r>
              <a:rPr lang="en-US" sz="9600" dirty="0">
                <a:solidFill>
                  <a:schemeClr val="tx2"/>
                </a:solidFill>
              </a:rPr>
              <a:t>$2.0B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72A3637-4AD5-471A-BE27-6F95001DADE9}"/>
              </a:ext>
            </a:extLst>
          </p:cNvPr>
          <p:cNvSpPr txBox="1">
            <a:spLocks/>
          </p:cNvSpPr>
          <p:nvPr/>
        </p:nvSpPr>
        <p:spPr>
          <a:xfrm>
            <a:off x="3501780" y="3609718"/>
            <a:ext cx="1009406" cy="892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–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 Narrow" panose="020B0606020202030204" pitchFamily="34" charset="0"/>
              <a:buNone/>
            </a:pPr>
            <a:r>
              <a:rPr lang="en-US" dirty="0"/>
              <a:t>By</a:t>
            </a:r>
          </a:p>
          <a:p>
            <a:pPr marL="0" indent="0">
              <a:spcBef>
                <a:spcPts val="0"/>
              </a:spcBef>
              <a:buFont typeface="Arial Narrow" panose="020B0606020202030204" pitchFamily="34" charset="0"/>
              <a:buNone/>
            </a:pPr>
            <a:r>
              <a:rPr lang="en-US" dirty="0"/>
              <a:t>2030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2B6B201-77AA-4DB4-9618-4AA6F0FB9A79}"/>
              </a:ext>
            </a:extLst>
          </p:cNvPr>
          <p:cNvSpPr txBox="1">
            <a:spLocks/>
          </p:cNvSpPr>
          <p:nvPr/>
        </p:nvSpPr>
        <p:spPr>
          <a:xfrm>
            <a:off x="7459382" y="1770398"/>
            <a:ext cx="3312640" cy="1311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–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 Narrow" panose="020B0606020202030204" pitchFamily="34" charset="0"/>
              <a:buNone/>
            </a:pPr>
            <a:r>
              <a:rPr lang="en-US" sz="8800" dirty="0">
                <a:solidFill>
                  <a:schemeClr val="tx2"/>
                </a:solidFill>
              </a:rPr>
              <a:t>$7.4B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7FDC2A5-B2B5-43A1-8BF2-9092667DC0C8}"/>
              </a:ext>
            </a:extLst>
          </p:cNvPr>
          <p:cNvSpPr txBox="1">
            <a:spLocks/>
          </p:cNvSpPr>
          <p:nvPr/>
        </p:nvSpPr>
        <p:spPr>
          <a:xfrm>
            <a:off x="10074372" y="1996662"/>
            <a:ext cx="1009406" cy="892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–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By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2070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340590F5-197E-48B6-8220-9A4886444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176" y="5452235"/>
            <a:ext cx="8493370" cy="11332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Guiding the increased spend in conservation with: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DE2D8F-A93D-4C66-A964-F2DCFB5D20D7}"/>
              </a:ext>
            </a:extLst>
          </p:cNvPr>
          <p:cNvGrpSpPr/>
          <p:nvPr/>
        </p:nvGrpSpPr>
        <p:grpSpPr>
          <a:xfrm>
            <a:off x="8445379" y="4739029"/>
            <a:ext cx="3240485" cy="1878787"/>
            <a:chOff x="8225571" y="4149943"/>
            <a:chExt cx="3240485" cy="187878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B3396C-FB69-4F9F-98A5-D1FE281BDF4F}"/>
                </a:ext>
              </a:extLst>
            </p:cNvPr>
            <p:cNvSpPr/>
            <p:nvPr/>
          </p:nvSpPr>
          <p:spPr>
            <a:xfrm>
              <a:off x="8667460" y="4323108"/>
              <a:ext cx="279859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accent3"/>
                  </a:solidFill>
                </a:rPr>
                <a:t>Resources</a:t>
              </a:r>
              <a:endParaRPr lang="en-US" sz="1100" dirty="0">
                <a:solidFill>
                  <a:schemeClr val="accent3"/>
                </a:solidFill>
              </a:endParaRPr>
            </a:p>
            <a:p>
              <a:r>
                <a:rPr lang="en-US" sz="3200" dirty="0">
                  <a:solidFill>
                    <a:schemeClr val="accent3"/>
                  </a:solidFill>
                </a:rPr>
                <a:t>Leadership</a:t>
              </a:r>
              <a:endParaRPr lang="en-US" sz="1100" dirty="0">
                <a:solidFill>
                  <a:schemeClr val="accent3"/>
                </a:solidFill>
              </a:endParaRPr>
            </a:p>
            <a:p>
              <a:r>
                <a:rPr lang="en-US" sz="3200" dirty="0">
                  <a:solidFill>
                    <a:schemeClr val="accent3"/>
                  </a:solidFill>
                </a:rPr>
                <a:t>Representation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4ADB949-5E42-4946-A340-F13F6B99E180}"/>
                </a:ext>
              </a:extLst>
            </p:cNvPr>
            <p:cNvSpPr/>
            <p:nvPr/>
          </p:nvSpPr>
          <p:spPr>
            <a:xfrm>
              <a:off x="8225571" y="4149943"/>
              <a:ext cx="553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chemeClr val="tx2"/>
                  </a:solidFill>
                </a:rPr>
                <a:t>&gt;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8C7E8E-20B0-4952-95E3-1237F54294CA}"/>
                </a:ext>
              </a:extLst>
            </p:cNvPr>
            <p:cNvSpPr/>
            <p:nvPr/>
          </p:nvSpPr>
          <p:spPr>
            <a:xfrm>
              <a:off x="8225571" y="4627671"/>
              <a:ext cx="553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chemeClr val="tx2"/>
                  </a:solidFill>
                </a:rPr>
                <a:t>&gt;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EB883B-C48B-4A92-BAF4-09739641DCBA}"/>
                </a:ext>
              </a:extLst>
            </p:cNvPr>
            <p:cNvSpPr/>
            <p:nvPr/>
          </p:nvSpPr>
          <p:spPr>
            <a:xfrm>
              <a:off x="8225571" y="5105400"/>
              <a:ext cx="553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chemeClr val="tx2"/>
                  </a:solidFill>
                </a:rPr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485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C7D9-A0A9-4DFA-98DB-5E7CB55D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78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Past and current conservation efforts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43B53CB-D988-41BE-AEAD-37CB31BBB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429064" cy="4277944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BEE1B6C-DB9A-4B8E-88F0-828A0E395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583" y="0"/>
            <a:ext cx="3065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20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C0B25-A8B2-42E1-9F90-F08905C5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4844142" cy="1800526"/>
          </a:xfrm>
        </p:spPr>
        <p:txBody>
          <a:bodyPr>
            <a:normAutofit/>
          </a:bodyPr>
          <a:lstStyle/>
          <a:p>
            <a:r>
              <a:rPr lang="en-US" dirty="0"/>
              <a:t>2030 Regional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9362B-2F5E-471B-9717-135CA041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n-US" dirty="0"/>
              <a:t>202 GPCD Statewide Water Conservation Goals</a:t>
            </a:r>
          </a:p>
          <a:p>
            <a:pPr lvl="1"/>
            <a:r>
              <a:rPr lang="en-US" sz="2800" dirty="0"/>
              <a:t>16% Reduction from 240 GPCD State Average 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57BD3-BCF4-41DD-AB99-9C9DE952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7" b="13605"/>
          <a:stretch/>
        </p:blipFill>
        <p:spPr>
          <a:xfrm>
            <a:off x="6226224" y="217911"/>
            <a:ext cx="5565066" cy="62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8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FC7E5B-4683-4928-9221-608584E8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Goals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1A2E8-8F55-4CB2-AD26-5FADE52B96A7}"/>
              </a:ext>
            </a:extLst>
          </p:cNvPr>
          <p:cNvSpPr txBox="1"/>
          <p:nvPr/>
        </p:nvSpPr>
        <p:spPr>
          <a:xfrm>
            <a:off x="838199" y="1152079"/>
            <a:ext cx="10847119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The stakeholder survey results directly impacted the goals and vision forward.</a:t>
            </a:r>
          </a:p>
        </p:txBody>
      </p:sp>
      <p:pic>
        <p:nvPicPr>
          <p:cNvPr id="7" name="Picture 6" descr="A group of bushes in a garden&#10;&#10;Description automatically generated">
            <a:extLst>
              <a:ext uri="{FF2B5EF4-FFF2-40B4-BE49-F238E27FC236}">
                <a16:creationId xmlns:a16="http://schemas.microsoft.com/office/drawing/2014/main" id="{677A1827-39EE-47DD-AAAC-69FC356E3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 b="1392"/>
          <a:stretch/>
        </p:blipFill>
        <p:spPr>
          <a:xfrm>
            <a:off x="8225589" y="2074094"/>
            <a:ext cx="3276600" cy="2677868"/>
          </a:xfrm>
          <a:prstGeom prst="rect">
            <a:avLst/>
          </a:prstGeom>
        </p:spPr>
      </p:pic>
      <p:pic>
        <p:nvPicPr>
          <p:cNvPr id="9" name="Picture 8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AE691434-2710-471A-BB24-74A64D44D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7708"/>
          <a:stretch/>
        </p:blipFill>
        <p:spPr>
          <a:xfrm>
            <a:off x="945206" y="2074094"/>
            <a:ext cx="3276599" cy="2677868"/>
          </a:xfrm>
          <a:prstGeom prst="rect">
            <a:avLst/>
          </a:prstGeom>
        </p:spPr>
      </p:pic>
      <p:pic>
        <p:nvPicPr>
          <p:cNvPr id="11" name="Picture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BC17001D-9002-4897-97E0-5FF8A2DE1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12831" r="293" b="6547"/>
          <a:stretch/>
        </p:blipFill>
        <p:spPr>
          <a:xfrm>
            <a:off x="4585397" y="2074094"/>
            <a:ext cx="3276600" cy="26778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C0F216-5B73-4E79-AF8B-8E57B965EAA1}"/>
              </a:ext>
            </a:extLst>
          </p:cNvPr>
          <p:cNvGrpSpPr/>
          <p:nvPr/>
        </p:nvGrpSpPr>
        <p:grpSpPr>
          <a:xfrm>
            <a:off x="838199" y="4782988"/>
            <a:ext cx="3383606" cy="1159650"/>
            <a:chOff x="838199" y="5011588"/>
            <a:chExt cx="3383606" cy="11596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8F361-3608-4C52-BF99-509BA95EF26C}"/>
                </a:ext>
              </a:extLst>
            </p:cNvPr>
            <p:cNvSpPr txBox="1"/>
            <p:nvPr/>
          </p:nvSpPr>
          <p:spPr>
            <a:xfrm>
              <a:off x="838199" y="5094020"/>
              <a:ext cx="3383606" cy="10772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accent4"/>
                  </a:solidFill>
                </a:rPr>
                <a:t>GOAL</a:t>
              </a:r>
            </a:p>
            <a:p>
              <a:r>
                <a:rPr lang="en-US" sz="2800" dirty="0">
                  <a:solidFill>
                    <a:schemeClr val="accent3"/>
                  </a:solidFill>
                </a:rPr>
                <a:t>Use District water efficiently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49CA417-09E7-4D83-9E71-E460103E690B}"/>
                </a:ext>
              </a:extLst>
            </p:cNvPr>
            <p:cNvSpPr/>
            <p:nvPr/>
          </p:nvSpPr>
          <p:spPr>
            <a:xfrm>
              <a:off x="1763224" y="5011588"/>
              <a:ext cx="418704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>
                  <a:solidFill>
                    <a:schemeClr val="accent4"/>
                  </a:solidFill>
                </a:rPr>
                <a:t>&gt;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25F9F6-DBA1-4160-B0F8-3989F14C7929}"/>
              </a:ext>
            </a:extLst>
          </p:cNvPr>
          <p:cNvGrpSpPr/>
          <p:nvPr/>
        </p:nvGrpSpPr>
        <p:grpSpPr>
          <a:xfrm>
            <a:off x="4443044" y="4782988"/>
            <a:ext cx="3383606" cy="1159650"/>
            <a:chOff x="4443044" y="5011588"/>
            <a:chExt cx="3383606" cy="11596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1DEF10-28DD-4432-BCB4-8FC8C5108ACC}"/>
                </a:ext>
              </a:extLst>
            </p:cNvPr>
            <p:cNvSpPr txBox="1"/>
            <p:nvPr/>
          </p:nvSpPr>
          <p:spPr>
            <a:xfrm>
              <a:off x="4443044" y="5094020"/>
              <a:ext cx="3383606" cy="10772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accent4"/>
                  </a:solidFill>
                </a:rPr>
                <a:t>GOAL</a:t>
              </a:r>
            </a:p>
            <a:p>
              <a:r>
                <a:rPr lang="en-US" sz="2800" dirty="0">
                  <a:solidFill>
                    <a:schemeClr val="accent3"/>
                  </a:solidFill>
                </a:rPr>
                <a:t>Support water retailer’s conservation efforts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D22935-7C25-4533-BFC4-FC93FBBF447B}"/>
                </a:ext>
              </a:extLst>
            </p:cNvPr>
            <p:cNvSpPr/>
            <p:nvPr/>
          </p:nvSpPr>
          <p:spPr>
            <a:xfrm>
              <a:off x="5368069" y="5011588"/>
              <a:ext cx="418704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>
                  <a:solidFill>
                    <a:schemeClr val="accent4"/>
                  </a:solidFill>
                </a:rPr>
                <a:t>&gt;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765D80-BE1B-40E8-8C99-940CACDEF82E}"/>
              </a:ext>
            </a:extLst>
          </p:cNvPr>
          <p:cNvGrpSpPr/>
          <p:nvPr/>
        </p:nvGrpSpPr>
        <p:grpSpPr>
          <a:xfrm>
            <a:off x="8127021" y="4782988"/>
            <a:ext cx="3383606" cy="1159650"/>
            <a:chOff x="8127021" y="5011588"/>
            <a:chExt cx="3383606" cy="115965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6C4D79-2B31-4312-BAA4-A51323E00FC8}"/>
                </a:ext>
              </a:extLst>
            </p:cNvPr>
            <p:cNvSpPr txBox="1"/>
            <p:nvPr/>
          </p:nvSpPr>
          <p:spPr>
            <a:xfrm>
              <a:off x="8127021" y="5094020"/>
              <a:ext cx="3383606" cy="10772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accent4"/>
                  </a:solidFill>
                </a:rPr>
                <a:t>GOAL</a:t>
              </a:r>
            </a:p>
            <a:p>
              <a:r>
                <a:rPr lang="en-US" sz="2800" dirty="0">
                  <a:solidFill>
                    <a:schemeClr val="accent3"/>
                  </a:solidFill>
                </a:rPr>
                <a:t>Encourage conservation by the public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80988A-B553-4EBF-94A9-9A991F5C37EE}"/>
                </a:ext>
              </a:extLst>
            </p:cNvPr>
            <p:cNvSpPr/>
            <p:nvPr/>
          </p:nvSpPr>
          <p:spPr>
            <a:xfrm>
              <a:off x="9052046" y="5011588"/>
              <a:ext cx="418704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>
                  <a:solidFill>
                    <a:schemeClr val="accent4"/>
                  </a:solidFill>
                </a:rPr>
                <a:t>&gt;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8D0263E-EC2A-4A12-B0C5-8E3104E905D6}"/>
              </a:ext>
            </a:extLst>
          </p:cNvPr>
          <p:cNvSpPr txBox="1"/>
          <p:nvPr/>
        </p:nvSpPr>
        <p:spPr>
          <a:xfrm>
            <a:off x="1568308" y="3016250"/>
            <a:ext cx="9274218" cy="90074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Vision for Conservation: </a:t>
            </a:r>
            <a:r>
              <a:rPr lang="en-US" sz="2400" i="1" dirty="0">
                <a:solidFill>
                  <a:schemeClr val="accent4"/>
                </a:solidFill>
              </a:rPr>
              <a:t>Use our limited water resources efficiently to responsibly support our community, now and in the future.</a:t>
            </a:r>
            <a:endParaRPr lang="en-US" sz="2400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4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Angle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WCD Powerpoint Template" id="{7B44F7B5-6E4B-42BE-8D97-AA2593D97179}" vid="{75F5D185-02E4-4226-BA9C-B1FFB64518C6}"/>
    </a:ext>
  </a:extLst>
</a:theme>
</file>

<file path=ppt/theme/theme2.xml><?xml version="1.0" encoding="utf-8"?>
<a:theme xmlns:a="http://schemas.openxmlformats.org/drawingml/2006/main" name="Full Slide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WCD Powerpoint Template" id="{7B44F7B5-6E4B-42BE-8D97-AA2593D97179}" vid="{5E3FACB2-0A00-4CBC-A2B7-1F73C32FA4F8}"/>
    </a:ext>
  </a:extLst>
</a:theme>
</file>

<file path=ppt/theme/theme3.xml><?xml version="1.0" encoding="utf-8"?>
<a:theme xmlns:a="http://schemas.openxmlformats.org/drawingml/2006/main" name="Flow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WCD Powerpoint Template" id="{7B44F7B5-6E4B-42BE-8D97-AA2593D97179}" vid="{3FF8731F-C24F-4ED0-B3F6-0B3137921C8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CUWCD Powerpoint Template</Template>
  <TotalTime>2664</TotalTime>
  <Words>637</Words>
  <Application>Microsoft Office PowerPoint</Application>
  <PresentationFormat>Widescreen</PresentationFormat>
  <Paragraphs>150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Angle Template</vt:lpstr>
      <vt:lpstr>Full Slide Image</vt:lpstr>
      <vt:lpstr>Flow Template</vt:lpstr>
      <vt:lpstr>Water Conservation Roundtable</vt:lpstr>
      <vt:lpstr>Housekeeping</vt:lpstr>
      <vt:lpstr>Water Conservation Team</vt:lpstr>
      <vt:lpstr>Drought in Utah</vt:lpstr>
      <vt:lpstr>Water Conservation and Efficiency Plan October 28, 2020</vt:lpstr>
      <vt:lpstr>The District has a unique role to play</vt:lpstr>
      <vt:lpstr>Past and current conservation efforts</vt:lpstr>
      <vt:lpstr>2030 Regional Goals</vt:lpstr>
      <vt:lpstr>District Goals</vt:lpstr>
      <vt:lpstr>Conservation Plan</vt:lpstr>
      <vt:lpstr>Conservation roadmap</vt:lpstr>
      <vt:lpstr>Education Opportunities </vt:lpstr>
      <vt:lpstr>Current Incentive Programs</vt:lpstr>
      <vt:lpstr>Localscapes for Home Builders</vt:lpstr>
      <vt:lpstr>Landscape Leadership Grant</vt:lpstr>
      <vt:lpstr>Commercial Smart Controller Rebate</vt:lpstr>
      <vt:lpstr>Water Efficiency Program</vt:lpstr>
      <vt:lpstr>Secondary Metering (DWRe Options)</vt:lpstr>
      <vt:lpstr>Programs for Your Residents</vt:lpstr>
      <vt:lpstr>Model Residential Landscaping Ordinance</vt:lpstr>
      <vt:lpstr>Landscape Design Standards</vt:lpstr>
      <vt:lpstr>Irrigation Design Standards</vt:lpstr>
      <vt:lpstr>New Development Guide</vt:lpstr>
      <vt:lpstr>Prohibition on Restrictive Covenants Requiring Turf</vt:lpstr>
      <vt:lpstr>Landscapes in Commercial, Industrial, and Institutional Developments</vt:lpstr>
      <vt:lpstr>Green Housing Trends and Codes</vt:lpstr>
      <vt:lpstr>Feedback and Next Roundtable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Eads</dc:creator>
  <cp:lastModifiedBy>Rick Maloy</cp:lastModifiedBy>
  <cp:revision>9</cp:revision>
  <dcterms:created xsi:type="dcterms:W3CDTF">2020-10-05T20:41:01Z</dcterms:created>
  <dcterms:modified xsi:type="dcterms:W3CDTF">2021-04-29T16:22:54Z</dcterms:modified>
</cp:coreProperties>
</file>